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77" r:id="rId4"/>
    <p:sldId id="278" r:id="rId5"/>
    <p:sldId id="279" r:id="rId6"/>
    <p:sldId id="265" r:id="rId7"/>
    <p:sldId id="276" r:id="rId8"/>
    <p:sldId id="268" r:id="rId9"/>
    <p:sldId id="269" r:id="rId10"/>
    <p:sldId id="270" r:id="rId11"/>
    <p:sldId id="271" r:id="rId12"/>
    <p:sldId id="272" r:id="rId13"/>
    <p:sldId id="273" r:id="rId14"/>
    <p:sldId id="274" r:id="rId15"/>
    <p:sldId id="275"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 Newsom" initials="D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p:scale>
          <a:sx n="90" d="100"/>
          <a:sy n="90" d="100"/>
        </p:scale>
        <p:origin x="-552"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Doug\Desktop\reservoirs_and_bayou_charts.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75000"/>
                    <a:lumOff val="25000"/>
                  </a:schemeClr>
                </a:solidFill>
                <a:latin typeface="+mn-lt"/>
                <a:ea typeface="+mn-ea"/>
                <a:cs typeface="+mn-cs"/>
              </a:defRPr>
            </a:pPr>
            <a:r>
              <a:rPr lang="en-US">
                <a:solidFill>
                  <a:schemeClr val="tx1">
                    <a:lumMod val="75000"/>
                    <a:lumOff val="25000"/>
                  </a:schemeClr>
                </a:solidFill>
              </a:rPr>
              <a:t>2017</a:t>
            </a:r>
            <a:r>
              <a:rPr lang="en-US" baseline="0">
                <a:solidFill>
                  <a:schemeClr val="tx1">
                    <a:lumMod val="75000"/>
                    <a:lumOff val="25000"/>
                  </a:schemeClr>
                </a:solidFill>
              </a:rPr>
              <a:t> </a:t>
            </a:r>
            <a:r>
              <a:rPr lang="en-US">
                <a:solidFill>
                  <a:schemeClr val="tx1">
                    <a:lumMod val="75000"/>
                    <a:lumOff val="25000"/>
                  </a:schemeClr>
                </a:solidFill>
              </a:rPr>
              <a:t>Addicks Reservoir Precipitation and Elevation</a:t>
            </a:r>
          </a:p>
        </c:rich>
      </c:tx>
      <c:layout/>
      <c:overlay val="0"/>
      <c:spPr>
        <a:noFill/>
        <a:ln>
          <a:noFill/>
        </a:ln>
        <a:effectLst/>
      </c:spPr>
    </c:title>
    <c:autoTitleDeleted val="0"/>
    <c:plotArea>
      <c:layout/>
      <c:areaChart>
        <c:grouping val="standard"/>
        <c:varyColors val="0"/>
        <c:ser>
          <c:idx val="0"/>
          <c:order val="0"/>
          <c:tx>
            <c:strRef>
              <c:f>reservoirs_and_bayou!$C$1</c:f>
              <c:strCache>
                <c:ptCount val="1"/>
                <c:pt idx="0">
                  <c:v>Addicks  elevation (ft)</c:v>
                </c:pt>
              </c:strCache>
            </c:strRef>
          </c:tx>
          <c:spPr>
            <a:solidFill>
              <a:schemeClr val="accent1"/>
            </a:solidFill>
            <a:ln w="9525" cap="flat" cmpd="sng" algn="ctr">
              <a:noFill/>
              <a:round/>
            </a:ln>
            <a:effectLst/>
          </c:spP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reservoirs_and_bayou!$C$2:$C$366</c:f>
              <c:numCache>
                <c:formatCode>General</c:formatCode>
                <c:ptCount val="365"/>
                <c:pt idx="0">
                  <c:v>77.55</c:v>
                </c:pt>
                <c:pt idx="1">
                  <c:v>80.78</c:v>
                </c:pt>
                <c:pt idx="2">
                  <c:v>83.34</c:v>
                </c:pt>
                <c:pt idx="3">
                  <c:v>83.08</c:v>
                </c:pt>
                <c:pt idx="4">
                  <c:v>80.48</c:v>
                </c:pt>
                <c:pt idx="5">
                  <c:v>76.06</c:v>
                </c:pt>
                <c:pt idx="6">
                  <c:v>76.97</c:v>
                </c:pt>
                <c:pt idx="7">
                  <c:v>76.2</c:v>
                </c:pt>
                <c:pt idx="8">
                  <c:v>73.79</c:v>
                </c:pt>
                <c:pt idx="9">
                  <c:v>69.21</c:v>
                </c:pt>
                <c:pt idx="10">
                  <c:v>69.12</c:v>
                </c:pt>
                <c:pt idx="11">
                  <c:v>69.1</c:v>
                </c:pt>
                <c:pt idx="12">
                  <c:v>69.09</c:v>
                </c:pt>
                <c:pt idx="13">
                  <c:v>69.0</c:v>
                </c:pt>
                <c:pt idx="14">
                  <c:v>70.3</c:v>
                </c:pt>
                <c:pt idx="15">
                  <c:v>80.31</c:v>
                </c:pt>
                <c:pt idx="16">
                  <c:v>84.69</c:v>
                </c:pt>
                <c:pt idx="17">
                  <c:v>89.22</c:v>
                </c:pt>
                <c:pt idx="18">
                  <c:v>90.26</c:v>
                </c:pt>
                <c:pt idx="19">
                  <c:v>90.72</c:v>
                </c:pt>
                <c:pt idx="20">
                  <c:v>91.24</c:v>
                </c:pt>
                <c:pt idx="21">
                  <c:v>91.24</c:v>
                </c:pt>
                <c:pt idx="22">
                  <c:v>90.98</c:v>
                </c:pt>
                <c:pt idx="23">
                  <c:v>90.45</c:v>
                </c:pt>
                <c:pt idx="24">
                  <c:v>89.61</c:v>
                </c:pt>
                <c:pt idx="25">
                  <c:v>88.88</c:v>
                </c:pt>
                <c:pt idx="26">
                  <c:v>87.66</c:v>
                </c:pt>
                <c:pt idx="27">
                  <c:v>86.2</c:v>
                </c:pt>
                <c:pt idx="28">
                  <c:v>82.96</c:v>
                </c:pt>
                <c:pt idx="29">
                  <c:v>77.74</c:v>
                </c:pt>
                <c:pt idx="30">
                  <c:v>69.65</c:v>
                </c:pt>
                <c:pt idx="31">
                  <c:v>69.39</c:v>
                </c:pt>
                <c:pt idx="32">
                  <c:v>69.2</c:v>
                </c:pt>
                <c:pt idx="33">
                  <c:v>69.11</c:v>
                </c:pt>
                <c:pt idx="34">
                  <c:v>69.07</c:v>
                </c:pt>
                <c:pt idx="35">
                  <c:v>69.09</c:v>
                </c:pt>
                <c:pt idx="36">
                  <c:v>69.16</c:v>
                </c:pt>
                <c:pt idx="37">
                  <c:v>69.01</c:v>
                </c:pt>
                <c:pt idx="38">
                  <c:v>68.99</c:v>
                </c:pt>
                <c:pt idx="39">
                  <c:v>68.95</c:v>
                </c:pt>
                <c:pt idx="40">
                  <c:v>69.01</c:v>
                </c:pt>
                <c:pt idx="41">
                  <c:v>68.92</c:v>
                </c:pt>
                <c:pt idx="42">
                  <c:v>68.94</c:v>
                </c:pt>
                <c:pt idx="43">
                  <c:v>69.02</c:v>
                </c:pt>
                <c:pt idx="44">
                  <c:v>76.24</c:v>
                </c:pt>
                <c:pt idx="45">
                  <c:v>77.07</c:v>
                </c:pt>
                <c:pt idx="46">
                  <c:v>75.83</c:v>
                </c:pt>
                <c:pt idx="47">
                  <c:v>69.5</c:v>
                </c:pt>
                <c:pt idx="48">
                  <c:v>69.33</c:v>
                </c:pt>
                <c:pt idx="49">
                  <c:v>69.23</c:v>
                </c:pt>
                <c:pt idx="50">
                  <c:v>81.03</c:v>
                </c:pt>
                <c:pt idx="51">
                  <c:v>83.62</c:v>
                </c:pt>
                <c:pt idx="52">
                  <c:v>83.26</c:v>
                </c:pt>
                <c:pt idx="53">
                  <c:v>80.41</c:v>
                </c:pt>
                <c:pt idx="54">
                  <c:v>77.39</c:v>
                </c:pt>
                <c:pt idx="55">
                  <c:v>69.9</c:v>
                </c:pt>
                <c:pt idx="56">
                  <c:v>69.5</c:v>
                </c:pt>
                <c:pt idx="57">
                  <c:v>70.16999999999998</c:v>
                </c:pt>
                <c:pt idx="58">
                  <c:v>69.14</c:v>
                </c:pt>
                <c:pt idx="59">
                  <c:v>69.02</c:v>
                </c:pt>
                <c:pt idx="60">
                  <c:v>69.0</c:v>
                </c:pt>
                <c:pt idx="61">
                  <c:v>69.0</c:v>
                </c:pt>
                <c:pt idx="62">
                  <c:v>68.9</c:v>
                </c:pt>
                <c:pt idx="63">
                  <c:v>76.28</c:v>
                </c:pt>
                <c:pt idx="64">
                  <c:v>79.09</c:v>
                </c:pt>
                <c:pt idx="65">
                  <c:v>79.25</c:v>
                </c:pt>
                <c:pt idx="66">
                  <c:v>79.33</c:v>
                </c:pt>
                <c:pt idx="67">
                  <c:v>78.99</c:v>
                </c:pt>
                <c:pt idx="68">
                  <c:v>79.35</c:v>
                </c:pt>
                <c:pt idx="69">
                  <c:v>78.98</c:v>
                </c:pt>
                <c:pt idx="70">
                  <c:v>80.7</c:v>
                </c:pt>
                <c:pt idx="71">
                  <c:v>79.06</c:v>
                </c:pt>
                <c:pt idx="72">
                  <c:v>74.01</c:v>
                </c:pt>
                <c:pt idx="73">
                  <c:v>69.9</c:v>
                </c:pt>
                <c:pt idx="74">
                  <c:v>69.34</c:v>
                </c:pt>
                <c:pt idx="75">
                  <c:v>69.14</c:v>
                </c:pt>
                <c:pt idx="76">
                  <c:v>69.08</c:v>
                </c:pt>
                <c:pt idx="77">
                  <c:v>69.01</c:v>
                </c:pt>
                <c:pt idx="78">
                  <c:v>69.02</c:v>
                </c:pt>
                <c:pt idx="79">
                  <c:v>68.94</c:v>
                </c:pt>
                <c:pt idx="80">
                  <c:v>68.94</c:v>
                </c:pt>
                <c:pt idx="81">
                  <c:v>68.93</c:v>
                </c:pt>
                <c:pt idx="82">
                  <c:v>69.35</c:v>
                </c:pt>
                <c:pt idx="83">
                  <c:v>78.73</c:v>
                </c:pt>
                <c:pt idx="84">
                  <c:v>79.61</c:v>
                </c:pt>
                <c:pt idx="85">
                  <c:v>79.02</c:v>
                </c:pt>
                <c:pt idx="86">
                  <c:v>69.21</c:v>
                </c:pt>
                <c:pt idx="87">
                  <c:v>79.19</c:v>
                </c:pt>
                <c:pt idx="88">
                  <c:v>82.2</c:v>
                </c:pt>
                <c:pt idx="89">
                  <c:v>82.2</c:v>
                </c:pt>
                <c:pt idx="90">
                  <c:v>76.29</c:v>
                </c:pt>
                <c:pt idx="91">
                  <c:v>73.54</c:v>
                </c:pt>
                <c:pt idx="92">
                  <c:v>73.71</c:v>
                </c:pt>
                <c:pt idx="93">
                  <c:v>69.21</c:v>
                </c:pt>
                <c:pt idx="94">
                  <c:v>69.01</c:v>
                </c:pt>
                <c:pt idx="95">
                  <c:v>68.89</c:v>
                </c:pt>
                <c:pt idx="96">
                  <c:v>68.84</c:v>
                </c:pt>
                <c:pt idx="97">
                  <c:v>68.84</c:v>
                </c:pt>
                <c:pt idx="98">
                  <c:v>68.86</c:v>
                </c:pt>
                <c:pt idx="99">
                  <c:v>69.02</c:v>
                </c:pt>
                <c:pt idx="100">
                  <c:v>77.4</c:v>
                </c:pt>
                <c:pt idx="101">
                  <c:v>80.49</c:v>
                </c:pt>
                <c:pt idx="102">
                  <c:v>77.66</c:v>
                </c:pt>
                <c:pt idx="103">
                  <c:v>69.39</c:v>
                </c:pt>
                <c:pt idx="104">
                  <c:v>69.12</c:v>
                </c:pt>
                <c:pt idx="105">
                  <c:v>69.01</c:v>
                </c:pt>
                <c:pt idx="106">
                  <c:v>74.6</c:v>
                </c:pt>
                <c:pt idx="107">
                  <c:v>81.53</c:v>
                </c:pt>
                <c:pt idx="108">
                  <c:v>83.64</c:v>
                </c:pt>
                <c:pt idx="109">
                  <c:v>84.0</c:v>
                </c:pt>
                <c:pt idx="110">
                  <c:v>81.93</c:v>
                </c:pt>
                <c:pt idx="111">
                  <c:v>76.44</c:v>
                </c:pt>
                <c:pt idx="112">
                  <c:v>68.98</c:v>
                </c:pt>
                <c:pt idx="113">
                  <c:v>69.59</c:v>
                </c:pt>
                <c:pt idx="114">
                  <c:v>68.94</c:v>
                </c:pt>
                <c:pt idx="115">
                  <c:v>68.93</c:v>
                </c:pt>
                <c:pt idx="116">
                  <c:v>68.92</c:v>
                </c:pt>
                <c:pt idx="117">
                  <c:v>68.86</c:v>
                </c:pt>
                <c:pt idx="118">
                  <c:v>68.84</c:v>
                </c:pt>
                <c:pt idx="119">
                  <c:v>68.94</c:v>
                </c:pt>
                <c:pt idx="120">
                  <c:v>68.93</c:v>
                </c:pt>
                <c:pt idx="121">
                  <c:v>68.8</c:v>
                </c:pt>
                <c:pt idx="122">
                  <c:v>68.92</c:v>
                </c:pt>
                <c:pt idx="123">
                  <c:v>72.6</c:v>
                </c:pt>
                <c:pt idx="124">
                  <c:v>69.7</c:v>
                </c:pt>
                <c:pt idx="125">
                  <c:v>69.16</c:v>
                </c:pt>
                <c:pt idx="126">
                  <c:v>69.22</c:v>
                </c:pt>
                <c:pt idx="127">
                  <c:v>69.26</c:v>
                </c:pt>
                <c:pt idx="128">
                  <c:v>69.22</c:v>
                </c:pt>
                <c:pt idx="129">
                  <c:v>69.26</c:v>
                </c:pt>
                <c:pt idx="130">
                  <c:v>69.26</c:v>
                </c:pt>
                <c:pt idx="131">
                  <c:v>69.5</c:v>
                </c:pt>
                <c:pt idx="132">
                  <c:v>69.42</c:v>
                </c:pt>
                <c:pt idx="133">
                  <c:v>69.3</c:v>
                </c:pt>
                <c:pt idx="134">
                  <c:v>69.3</c:v>
                </c:pt>
                <c:pt idx="135">
                  <c:v>69.26</c:v>
                </c:pt>
                <c:pt idx="136">
                  <c:v>69.28</c:v>
                </c:pt>
                <c:pt idx="137">
                  <c:v>69.42</c:v>
                </c:pt>
                <c:pt idx="138">
                  <c:v>69.45</c:v>
                </c:pt>
                <c:pt idx="139">
                  <c:v>69.36</c:v>
                </c:pt>
                <c:pt idx="140">
                  <c:v>72.52</c:v>
                </c:pt>
                <c:pt idx="141">
                  <c:v>74.87</c:v>
                </c:pt>
                <c:pt idx="142">
                  <c:v>69.65</c:v>
                </c:pt>
                <c:pt idx="143">
                  <c:v>69.02</c:v>
                </c:pt>
                <c:pt idx="144">
                  <c:v>68.9</c:v>
                </c:pt>
                <c:pt idx="145">
                  <c:v>68.81</c:v>
                </c:pt>
                <c:pt idx="146">
                  <c:v>68.83</c:v>
                </c:pt>
                <c:pt idx="147">
                  <c:v>69.0</c:v>
                </c:pt>
                <c:pt idx="148">
                  <c:v>77.78</c:v>
                </c:pt>
                <c:pt idx="149">
                  <c:v>78.1</c:v>
                </c:pt>
                <c:pt idx="150">
                  <c:v>76.75</c:v>
                </c:pt>
                <c:pt idx="151">
                  <c:v>75.07</c:v>
                </c:pt>
                <c:pt idx="152">
                  <c:v>75.12</c:v>
                </c:pt>
                <c:pt idx="153">
                  <c:v>76.82</c:v>
                </c:pt>
                <c:pt idx="154">
                  <c:v>80.21</c:v>
                </c:pt>
                <c:pt idx="155">
                  <c:v>84.55</c:v>
                </c:pt>
                <c:pt idx="156">
                  <c:v>85.22</c:v>
                </c:pt>
                <c:pt idx="157">
                  <c:v>84.14</c:v>
                </c:pt>
                <c:pt idx="158">
                  <c:v>81.66999999999998</c:v>
                </c:pt>
                <c:pt idx="159">
                  <c:v>77.2</c:v>
                </c:pt>
                <c:pt idx="160">
                  <c:v>69.7</c:v>
                </c:pt>
                <c:pt idx="161">
                  <c:v>69.51</c:v>
                </c:pt>
                <c:pt idx="162">
                  <c:v>70.8</c:v>
                </c:pt>
                <c:pt idx="163">
                  <c:v>68.96</c:v>
                </c:pt>
                <c:pt idx="164">
                  <c:v>68.94</c:v>
                </c:pt>
                <c:pt idx="165">
                  <c:v>69.01</c:v>
                </c:pt>
                <c:pt idx="166">
                  <c:v>68.9</c:v>
                </c:pt>
                <c:pt idx="167">
                  <c:v>68.86</c:v>
                </c:pt>
                <c:pt idx="168">
                  <c:v>68.87</c:v>
                </c:pt>
                <c:pt idx="169">
                  <c:v>69.08</c:v>
                </c:pt>
                <c:pt idx="170">
                  <c:v>71.69</c:v>
                </c:pt>
                <c:pt idx="171">
                  <c:v>74.1</c:v>
                </c:pt>
                <c:pt idx="172">
                  <c:v>76.72</c:v>
                </c:pt>
                <c:pt idx="173">
                  <c:v>77.13</c:v>
                </c:pt>
                <c:pt idx="174">
                  <c:v>79.82</c:v>
                </c:pt>
                <c:pt idx="175">
                  <c:v>83.5</c:v>
                </c:pt>
                <c:pt idx="176">
                  <c:v>84.62</c:v>
                </c:pt>
                <c:pt idx="177">
                  <c:v>85.34</c:v>
                </c:pt>
                <c:pt idx="178">
                  <c:v>85.66</c:v>
                </c:pt>
                <c:pt idx="179">
                  <c:v>85.73</c:v>
                </c:pt>
                <c:pt idx="180">
                  <c:v>85.21</c:v>
                </c:pt>
                <c:pt idx="181">
                  <c:v>82.97</c:v>
                </c:pt>
                <c:pt idx="182">
                  <c:v>79.52</c:v>
                </c:pt>
                <c:pt idx="183">
                  <c:v>69.25</c:v>
                </c:pt>
                <c:pt idx="184">
                  <c:v>68.96</c:v>
                </c:pt>
                <c:pt idx="185">
                  <c:v>68.94</c:v>
                </c:pt>
                <c:pt idx="186">
                  <c:v>68.85</c:v>
                </c:pt>
                <c:pt idx="187">
                  <c:v>68.82</c:v>
                </c:pt>
                <c:pt idx="188">
                  <c:v>68.85</c:v>
                </c:pt>
                <c:pt idx="189">
                  <c:v>68.89</c:v>
                </c:pt>
                <c:pt idx="190">
                  <c:v>80.89</c:v>
                </c:pt>
                <c:pt idx="191">
                  <c:v>81.9</c:v>
                </c:pt>
                <c:pt idx="192">
                  <c:v>81.66999999999998</c:v>
                </c:pt>
                <c:pt idx="193">
                  <c:v>79.8</c:v>
                </c:pt>
                <c:pt idx="194">
                  <c:v>75.98</c:v>
                </c:pt>
                <c:pt idx="195">
                  <c:v>78.15</c:v>
                </c:pt>
                <c:pt idx="196">
                  <c:v>82.5</c:v>
                </c:pt>
                <c:pt idx="197">
                  <c:v>83.2</c:v>
                </c:pt>
                <c:pt idx="198">
                  <c:v>83.32</c:v>
                </c:pt>
                <c:pt idx="199">
                  <c:v>82.7</c:v>
                </c:pt>
                <c:pt idx="200">
                  <c:v>81.41</c:v>
                </c:pt>
                <c:pt idx="201">
                  <c:v>79.85</c:v>
                </c:pt>
                <c:pt idx="202">
                  <c:v>76.7</c:v>
                </c:pt>
                <c:pt idx="203">
                  <c:v>71.16999999999998</c:v>
                </c:pt>
                <c:pt idx="204">
                  <c:v>70.79</c:v>
                </c:pt>
                <c:pt idx="205">
                  <c:v>69.41</c:v>
                </c:pt>
                <c:pt idx="206">
                  <c:v>69.09</c:v>
                </c:pt>
                <c:pt idx="207">
                  <c:v>69.03</c:v>
                </c:pt>
                <c:pt idx="208">
                  <c:v>68.94</c:v>
                </c:pt>
                <c:pt idx="209">
                  <c:v>68.9</c:v>
                </c:pt>
                <c:pt idx="210">
                  <c:v>68.93</c:v>
                </c:pt>
                <c:pt idx="211">
                  <c:v>68.93</c:v>
                </c:pt>
                <c:pt idx="212">
                  <c:v>68.86</c:v>
                </c:pt>
                <c:pt idx="213">
                  <c:v>77.27</c:v>
                </c:pt>
                <c:pt idx="214">
                  <c:v>81.1</c:v>
                </c:pt>
                <c:pt idx="215">
                  <c:v>80.67999999999999</c:v>
                </c:pt>
                <c:pt idx="216">
                  <c:v>78.95</c:v>
                </c:pt>
                <c:pt idx="217">
                  <c:v>76.05</c:v>
                </c:pt>
                <c:pt idx="218">
                  <c:v>81.5</c:v>
                </c:pt>
                <c:pt idx="219">
                  <c:v>92.33</c:v>
                </c:pt>
                <c:pt idx="220">
                  <c:v>92.88</c:v>
                </c:pt>
                <c:pt idx="221">
                  <c:v>93.02</c:v>
                </c:pt>
                <c:pt idx="222">
                  <c:v>92.84</c:v>
                </c:pt>
                <c:pt idx="223">
                  <c:v>92.56</c:v>
                </c:pt>
                <c:pt idx="224">
                  <c:v>92.1</c:v>
                </c:pt>
                <c:pt idx="225">
                  <c:v>91.64</c:v>
                </c:pt>
                <c:pt idx="226">
                  <c:v>91.01</c:v>
                </c:pt>
                <c:pt idx="227">
                  <c:v>90.31</c:v>
                </c:pt>
                <c:pt idx="228">
                  <c:v>89.6</c:v>
                </c:pt>
                <c:pt idx="229">
                  <c:v>88.78</c:v>
                </c:pt>
                <c:pt idx="230">
                  <c:v>87.79</c:v>
                </c:pt>
                <c:pt idx="231">
                  <c:v>86.53</c:v>
                </c:pt>
                <c:pt idx="232">
                  <c:v>84.3</c:v>
                </c:pt>
                <c:pt idx="233">
                  <c:v>79.28</c:v>
                </c:pt>
                <c:pt idx="234">
                  <c:v>69.79</c:v>
                </c:pt>
                <c:pt idx="235">
                  <c:v>69.1</c:v>
                </c:pt>
                <c:pt idx="236">
                  <c:v>74.8</c:v>
                </c:pt>
                <c:pt idx="237">
                  <c:v>91.04</c:v>
                </c:pt>
                <c:pt idx="238">
                  <c:v>101.09</c:v>
                </c:pt>
                <c:pt idx="239">
                  <c:v>106.84</c:v>
                </c:pt>
                <c:pt idx="240">
                  <c:v>108.85</c:v>
                </c:pt>
                <c:pt idx="241">
                  <c:v>108.85</c:v>
                </c:pt>
                <c:pt idx="242">
                  <c:v>108.85</c:v>
                </c:pt>
                <c:pt idx="243">
                  <c:v>108.85</c:v>
                </c:pt>
                <c:pt idx="244">
                  <c:v>108.85</c:v>
                </c:pt>
                <c:pt idx="245">
                  <c:v>108.85</c:v>
                </c:pt>
                <c:pt idx="246">
                  <c:v>108.85</c:v>
                </c:pt>
                <c:pt idx="247">
                  <c:v>108.85</c:v>
                </c:pt>
                <c:pt idx="248">
                  <c:v>108.85</c:v>
                </c:pt>
                <c:pt idx="249">
                  <c:v>108.85</c:v>
                </c:pt>
                <c:pt idx="250">
                  <c:v>108.85</c:v>
                </c:pt>
                <c:pt idx="251">
                  <c:v>108.85</c:v>
                </c:pt>
                <c:pt idx="252">
                  <c:v>108.85</c:v>
                </c:pt>
                <c:pt idx="253">
                  <c:v>108.85</c:v>
                </c:pt>
                <c:pt idx="254">
                  <c:v>108.85</c:v>
                </c:pt>
                <c:pt idx="255">
                  <c:v>108.85</c:v>
                </c:pt>
                <c:pt idx="256">
                  <c:v>108.85</c:v>
                </c:pt>
                <c:pt idx="257">
                  <c:v>108.85</c:v>
                </c:pt>
                <c:pt idx="258">
                  <c:v>108.85</c:v>
                </c:pt>
                <c:pt idx="259">
                  <c:v>108.85</c:v>
                </c:pt>
                <c:pt idx="260">
                  <c:v>108.85</c:v>
                </c:pt>
                <c:pt idx="261">
                  <c:v>108.85</c:v>
                </c:pt>
                <c:pt idx="262">
                  <c:v>108.85</c:v>
                </c:pt>
                <c:pt idx="263">
                  <c:v>108.85</c:v>
                </c:pt>
                <c:pt idx="264">
                  <c:v>108.85</c:v>
                </c:pt>
                <c:pt idx="265">
                  <c:v>95.54</c:v>
                </c:pt>
                <c:pt idx="266">
                  <c:v>95.24</c:v>
                </c:pt>
                <c:pt idx="267">
                  <c:v>95.23</c:v>
                </c:pt>
                <c:pt idx="268">
                  <c:v>94.51</c:v>
                </c:pt>
                <c:pt idx="269">
                  <c:v>93.96</c:v>
                </c:pt>
                <c:pt idx="270">
                  <c:v>93.46</c:v>
                </c:pt>
                <c:pt idx="271">
                  <c:v>93.3</c:v>
                </c:pt>
                <c:pt idx="272">
                  <c:v>92.79</c:v>
                </c:pt>
                <c:pt idx="273">
                  <c:v>92.28</c:v>
                </c:pt>
                <c:pt idx="274">
                  <c:v>91.91</c:v>
                </c:pt>
                <c:pt idx="275">
                  <c:v>91.5</c:v>
                </c:pt>
                <c:pt idx="276">
                  <c:v>91.2</c:v>
                </c:pt>
                <c:pt idx="277">
                  <c:v>90.61</c:v>
                </c:pt>
                <c:pt idx="278">
                  <c:v>89.82</c:v>
                </c:pt>
                <c:pt idx="279">
                  <c:v>89.0</c:v>
                </c:pt>
                <c:pt idx="280">
                  <c:v>87.8</c:v>
                </c:pt>
                <c:pt idx="281">
                  <c:v>86.58</c:v>
                </c:pt>
                <c:pt idx="282">
                  <c:v>85.08</c:v>
                </c:pt>
                <c:pt idx="283">
                  <c:v>81.85</c:v>
                </c:pt>
                <c:pt idx="284">
                  <c:v>74.98</c:v>
                </c:pt>
                <c:pt idx="285">
                  <c:v>69.15</c:v>
                </c:pt>
                <c:pt idx="286">
                  <c:v>69.0</c:v>
                </c:pt>
                <c:pt idx="287">
                  <c:v>69.11</c:v>
                </c:pt>
                <c:pt idx="288">
                  <c:v>68.96</c:v>
                </c:pt>
                <c:pt idx="289">
                  <c:v>68.85</c:v>
                </c:pt>
                <c:pt idx="290">
                  <c:v>68.8</c:v>
                </c:pt>
                <c:pt idx="291">
                  <c:v>69.07</c:v>
                </c:pt>
                <c:pt idx="292">
                  <c:v>71.13</c:v>
                </c:pt>
                <c:pt idx="293">
                  <c:v>70.78</c:v>
                </c:pt>
                <c:pt idx="294">
                  <c:v>77.52</c:v>
                </c:pt>
                <c:pt idx="295">
                  <c:v>78.57</c:v>
                </c:pt>
                <c:pt idx="296">
                  <c:v>77.94</c:v>
                </c:pt>
                <c:pt idx="297">
                  <c:v>69.91</c:v>
                </c:pt>
                <c:pt idx="298">
                  <c:v>69.16</c:v>
                </c:pt>
                <c:pt idx="299">
                  <c:v>68.97</c:v>
                </c:pt>
                <c:pt idx="300">
                  <c:v>68.89</c:v>
                </c:pt>
                <c:pt idx="301">
                  <c:v>68.86</c:v>
                </c:pt>
                <c:pt idx="302">
                  <c:v>69.16</c:v>
                </c:pt>
                <c:pt idx="303">
                  <c:v>75.56</c:v>
                </c:pt>
                <c:pt idx="304">
                  <c:v>81.03</c:v>
                </c:pt>
                <c:pt idx="305">
                  <c:v>81.62</c:v>
                </c:pt>
                <c:pt idx="306">
                  <c:v>77.11</c:v>
                </c:pt>
                <c:pt idx="307">
                  <c:v>72.94</c:v>
                </c:pt>
                <c:pt idx="308">
                  <c:v>69.47</c:v>
                </c:pt>
                <c:pt idx="309">
                  <c:v>69.49</c:v>
                </c:pt>
                <c:pt idx="310">
                  <c:v>69.12</c:v>
                </c:pt>
                <c:pt idx="311">
                  <c:v>68.95</c:v>
                </c:pt>
                <c:pt idx="312">
                  <c:v>68.99</c:v>
                </c:pt>
                <c:pt idx="313">
                  <c:v>68.94</c:v>
                </c:pt>
                <c:pt idx="314">
                  <c:v>68.89</c:v>
                </c:pt>
                <c:pt idx="315">
                  <c:v>68.98</c:v>
                </c:pt>
                <c:pt idx="316">
                  <c:v>69.0</c:v>
                </c:pt>
                <c:pt idx="317">
                  <c:v>68.88</c:v>
                </c:pt>
                <c:pt idx="318">
                  <c:v>69.73</c:v>
                </c:pt>
                <c:pt idx="319">
                  <c:v>69.72</c:v>
                </c:pt>
                <c:pt idx="320">
                  <c:v>69.79</c:v>
                </c:pt>
                <c:pt idx="321">
                  <c:v>69.7</c:v>
                </c:pt>
                <c:pt idx="322">
                  <c:v>69.69</c:v>
                </c:pt>
                <c:pt idx="323">
                  <c:v>69.66999999999998</c:v>
                </c:pt>
                <c:pt idx="324">
                  <c:v>69.69</c:v>
                </c:pt>
                <c:pt idx="325">
                  <c:v>69.73</c:v>
                </c:pt>
                <c:pt idx="326">
                  <c:v>69.7</c:v>
                </c:pt>
                <c:pt idx="327">
                  <c:v>69.73</c:v>
                </c:pt>
                <c:pt idx="328">
                  <c:v>69.69</c:v>
                </c:pt>
                <c:pt idx="329">
                  <c:v>69.69</c:v>
                </c:pt>
                <c:pt idx="330">
                  <c:v>69.72</c:v>
                </c:pt>
                <c:pt idx="331">
                  <c:v>69.69</c:v>
                </c:pt>
                <c:pt idx="332">
                  <c:v>74.62</c:v>
                </c:pt>
                <c:pt idx="333">
                  <c:v>75.34</c:v>
                </c:pt>
                <c:pt idx="334">
                  <c:v>69.67999999999999</c:v>
                </c:pt>
                <c:pt idx="335">
                  <c:v>69.66</c:v>
                </c:pt>
                <c:pt idx="336">
                  <c:v>75.05</c:v>
                </c:pt>
                <c:pt idx="337">
                  <c:v>81.86</c:v>
                </c:pt>
                <c:pt idx="338">
                  <c:v>84.21</c:v>
                </c:pt>
                <c:pt idx="339">
                  <c:v>84.42</c:v>
                </c:pt>
                <c:pt idx="340">
                  <c:v>84.05</c:v>
                </c:pt>
                <c:pt idx="341">
                  <c:v>84.7</c:v>
                </c:pt>
                <c:pt idx="342">
                  <c:v>84.09</c:v>
                </c:pt>
                <c:pt idx="343">
                  <c:v>81.88</c:v>
                </c:pt>
                <c:pt idx="344">
                  <c:v>77.25</c:v>
                </c:pt>
                <c:pt idx="345">
                  <c:v>70.45</c:v>
                </c:pt>
                <c:pt idx="346">
                  <c:v>70.17999999999999</c:v>
                </c:pt>
                <c:pt idx="347">
                  <c:v>70.02</c:v>
                </c:pt>
                <c:pt idx="348">
                  <c:v>70.0</c:v>
                </c:pt>
                <c:pt idx="349">
                  <c:v>70.41</c:v>
                </c:pt>
                <c:pt idx="350">
                  <c:v>79.02</c:v>
                </c:pt>
                <c:pt idx="351">
                  <c:v>79.14</c:v>
                </c:pt>
                <c:pt idx="352">
                  <c:v>77.62</c:v>
                </c:pt>
                <c:pt idx="353">
                  <c:v>79.5</c:v>
                </c:pt>
                <c:pt idx="354">
                  <c:v>79.98</c:v>
                </c:pt>
                <c:pt idx="355">
                  <c:v>79.42</c:v>
                </c:pt>
                <c:pt idx="356">
                  <c:v>76.14</c:v>
                </c:pt>
                <c:pt idx="357">
                  <c:v>70.33</c:v>
                </c:pt>
                <c:pt idx="358">
                  <c:v>70.11</c:v>
                </c:pt>
                <c:pt idx="359">
                  <c:v>69.93</c:v>
                </c:pt>
                <c:pt idx="360">
                  <c:v>70.23</c:v>
                </c:pt>
                <c:pt idx="361">
                  <c:v>70.25</c:v>
                </c:pt>
                <c:pt idx="362">
                  <c:v>69.98</c:v>
                </c:pt>
                <c:pt idx="363">
                  <c:v>69.91</c:v>
                </c:pt>
                <c:pt idx="364">
                  <c:v>69.82</c:v>
                </c:pt>
              </c:numCache>
            </c:numRef>
          </c:val>
          <c:extLst xmlns:c16r2="http://schemas.microsoft.com/office/drawing/2015/06/chart">
            <c:ext xmlns:c16="http://schemas.microsoft.com/office/drawing/2014/chart" uri="{C3380CC4-5D6E-409C-BE32-E72D297353CC}">
              <c16:uniqueId val="{00000000-4C17-44AB-837C-185AA5553CCE}"/>
            </c:ext>
          </c:extLst>
        </c:ser>
        <c:dLbls>
          <c:showLegendKey val="0"/>
          <c:showVal val="0"/>
          <c:showCatName val="0"/>
          <c:showSerName val="0"/>
          <c:showPercent val="0"/>
          <c:showBubbleSize val="0"/>
        </c:dLbls>
        <c:axId val="2114531064"/>
        <c:axId val="2102586856"/>
      </c:areaChart>
      <c:lineChart>
        <c:grouping val="standard"/>
        <c:varyColors val="0"/>
        <c:ser>
          <c:idx val="1"/>
          <c:order val="1"/>
          <c:tx>
            <c:strRef>
              <c:f>reservoirs_and_bayou!$D$1</c:f>
              <c:strCache>
                <c:ptCount val="1"/>
                <c:pt idx="0">
                  <c:v>Addicks rain (in)</c:v>
                </c:pt>
              </c:strCache>
            </c:strRef>
          </c:tx>
          <c:spPr>
            <a:ln w="15875" cap="rnd">
              <a:solidFill>
                <a:srgbClr val="FF0000"/>
              </a:solidFill>
              <a:round/>
            </a:ln>
            <a:effectLst/>
          </c:spPr>
          <c:marker>
            <c:symbol val="none"/>
          </c:marke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reservoirs_and_bayou!$D$2:$D$366</c:f>
              <c:numCache>
                <c:formatCode>General</c:formatCode>
                <c:ptCount val="365"/>
                <c:pt idx="0">
                  <c:v>0.0</c:v>
                </c:pt>
                <c:pt idx="1">
                  <c:v>0.52</c:v>
                </c:pt>
                <c:pt idx="2">
                  <c:v>0.0</c:v>
                </c:pt>
                <c:pt idx="3">
                  <c:v>0.0</c:v>
                </c:pt>
                <c:pt idx="4">
                  <c:v>0.0</c:v>
                </c:pt>
                <c:pt idx="5">
                  <c:v>0.24</c:v>
                </c:pt>
                <c:pt idx="6">
                  <c:v>0.0</c:v>
                </c:pt>
                <c:pt idx="7">
                  <c:v>0.0</c:v>
                </c:pt>
                <c:pt idx="8">
                  <c:v>0.0</c:v>
                </c:pt>
                <c:pt idx="9">
                  <c:v>0.0</c:v>
                </c:pt>
                <c:pt idx="10">
                  <c:v>0.0</c:v>
                </c:pt>
                <c:pt idx="11">
                  <c:v>0.0</c:v>
                </c:pt>
                <c:pt idx="12">
                  <c:v>0.0</c:v>
                </c:pt>
                <c:pt idx="13">
                  <c:v>0.0</c:v>
                </c:pt>
                <c:pt idx="14">
                  <c:v>0.08</c:v>
                </c:pt>
                <c:pt idx="15">
                  <c:v>0.04</c:v>
                </c:pt>
                <c:pt idx="16">
                  <c:v>0.76</c:v>
                </c:pt>
                <c:pt idx="17">
                  <c:v>2.88</c:v>
                </c:pt>
                <c:pt idx="18">
                  <c:v>0.48</c:v>
                </c:pt>
                <c:pt idx="19">
                  <c:v>0.56</c:v>
                </c:pt>
                <c:pt idx="20">
                  <c:v>0.04</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1.04</c:v>
                </c:pt>
                <c:pt idx="45">
                  <c:v>0.0</c:v>
                </c:pt>
                <c:pt idx="46">
                  <c:v>0.0</c:v>
                </c:pt>
                <c:pt idx="47">
                  <c:v>0.12</c:v>
                </c:pt>
                <c:pt idx="48">
                  <c:v>0.0</c:v>
                </c:pt>
                <c:pt idx="49">
                  <c:v>0.0</c:v>
                </c:pt>
                <c:pt idx="50">
                  <c:v>1.44</c:v>
                </c:pt>
                <c:pt idx="51">
                  <c:v>0.0</c:v>
                </c:pt>
                <c:pt idx="52">
                  <c:v>0.0</c:v>
                </c:pt>
                <c:pt idx="53">
                  <c:v>0.0</c:v>
                </c:pt>
                <c:pt idx="54">
                  <c:v>0.0</c:v>
                </c:pt>
                <c:pt idx="55">
                  <c:v>0.0</c:v>
                </c:pt>
                <c:pt idx="56">
                  <c:v>0.0</c:v>
                </c:pt>
                <c:pt idx="57">
                  <c:v>0.0</c:v>
                </c:pt>
                <c:pt idx="58">
                  <c:v>0.0</c:v>
                </c:pt>
                <c:pt idx="59">
                  <c:v>0.0</c:v>
                </c:pt>
                <c:pt idx="60">
                  <c:v>0.0</c:v>
                </c:pt>
                <c:pt idx="61">
                  <c:v>0.0</c:v>
                </c:pt>
                <c:pt idx="62">
                  <c:v>0.04</c:v>
                </c:pt>
                <c:pt idx="63">
                  <c:v>1.96</c:v>
                </c:pt>
                <c:pt idx="64">
                  <c:v>0.2</c:v>
                </c:pt>
                <c:pt idx="65">
                  <c:v>0.0</c:v>
                </c:pt>
                <c:pt idx="66">
                  <c:v>0.0</c:v>
                </c:pt>
                <c:pt idx="67">
                  <c:v>0.0</c:v>
                </c:pt>
                <c:pt idx="68">
                  <c:v>0.0</c:v>
                </c:pt>
                <c:pt idx="69">
                  <c:v>0.44</c:v>
                </c:pt>
                <c:pt idx="70">
                  <c:v>0.08</c:v>
                </c:pt>
                <c:pt idx="71">
                  <c:v>0.0</c:v>
                </c:pt>
                <c:pt idx="72">
                  <c:v>0.0</c:v>
                </c:pt>
                <c:pt idx="73">
                  <c:v>0.0</c:v>
                </c:pt>
                <c:pt idx="74">
                  <c:v>0.0</c:v>
                </c:pt>
                <c:pt idx="75">
                  <c:v>0.0</c:v>
                </c:pt>
                <c:pt idx="76">
                  <c:v>0.0</c:v>
                </c:pt>
                <c:pt idx="77">
                  <c:v>0.0</c:v>
                </c:pt>
                <c:pt idx="78">
                  <c:v>0.0</c:v>
                </c:pt>
                <c:pt idx="79">
                  <c:v>0.0</c:v>
                </c:pt>
                <c:pt idx="80">
                  <c:v>0.0</c:v>
                </c:pt>
                <c:pt idx="81">
                  <c:v>0.0</c:v>
                </c:pt>
                <c:pt idx="82">
                  <c:v>1.16</c:v>
                </c:pt>
                <c:pt idx="83">
                  <c:v>0.04</c:v>
                </c:pt>
                <c:pt idx="84">
                  <c:v>0.0</c:v>
                </c:pt>
                <c:pt idx="85">
                  <c:v>0.0</c:v>
                </c:pt>
                <c:pt idx="86">
                  <c:v>0.0</c:v>
                </c:pt>
                <c:pt idx="87">
                  <c:v>1.52</c:v>
                </c:pt>
                <c:pt idx="88">
                  <c:v>0.0</c:v>
                </c:pt>
                <c:pt idx="89">
                  <c:v>0.0</c:v>
                </c:pt>
                <c:pt idx="90">
                  <c:v>0.0</c:v>
                </c:pt>
                <c:pt idx="91">
                  <c:v>0.12</c:v>
                </c:pt>
                <c:pt idx="92">
                  <c:v>0.0</c:v>
                </c:pt>
                <c:pt idx="93">
                  <c:v>0.0</c:v>
                </c:pt>
                <c:pt idx="94">
                  <c:v>0.0</c:v>
                </c:pt>
                <c:pt idx="95">
                  <c:v>0.0</c:v>
                </c:pt>
                <c:pt idx="96">
                  <c:v>0.0</c:v>
                </c:pt>
                <c:pt idx="97">
                  <c:v>0.0</c:v>
                </c:pt>
                <c:pt idx="98">
                  <c:v>0.0</c:v>
                </c:pt>
                <c:pt idx="99">
                  <c:v>0.04</c:v>
                </c:pt>
                <c:pt idx="100">
                  <c:v>0.92</c:v>
                </c:pt>
                <c:pt idx="101">
                  <c:v>0.0</c:v>
                </c:pt>
                <c:pt idx="102">
                  <c:v>0.0</c:v>
                </c:pt>
                <c:pt idx="103">
                  <c:v>0.0</c:v>
                </c:pt>
                <c:pt idx="104">
                  <c:v>0.0</c:v>
                </c:pt>
                <c:pt idx="105">
                  <c:v>0.0</c:v>
                </c:pt>
                <c:pt idx="106">
                  <c:v>0.48</c:v>
                </c:pt>
                <c:pt idx="107">
                  <c:v>0.88</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0.48</c:v>
                </c:pt>
                <c:pt idx="123">
                  <c:v>0.0</c:v>
                </c:pt>
                <c:pt idx="124">
                  <c:v>0.0</c:v>
                </c:pt>
                <c:pt idx="125">
                  <c:v>0.0</c:v>
                </c:pt>
                <c:pt idx="126">
                  <c:v>0.0</c:v>
                </c:pt>
                <c:pt idx="127">
                  <c:v>0.0</c:v>
                </c:pt>
                <c:pt idx="128">
                  <c:v>0.0</c:v>
                </c:pt>
                <c:pt idx="129">
                  <c:v>0.0</c:v>
                </c:pt>
                <c:pt idx="130">
                  <c:v>0.0</c:v>
                </c:pt>
                <c:pt idx="131">
                  <c:v>0.12</c:v>
                </c:pt>
                <c:pt idx="132">
                  <c:v>0.0</c:v>
                </c:pt>
                <c:pt idx="133">
                  <c:v>0.0</c:v>
                </c:pt>
                <c:pt idx="134">
                  <c:v>0.0</c:v>
                </c:pt>
                <c:pt idx="135">
                  <c:v>0.0</c:v>
                </c:pt>
                <c:pt idx="136">
                  <c:v>0.0</c:v>
                </c:pt>
                <c:pt idx="137">
                  <c:v>0.0</c:v>
                </c:pt>
                <c:pt idx="138">
                  <c:v>0.0</c:v>
                </c:pt>
                <c:pt idx="139">
                  <c:v>0.0</c:v>
                </c:pt>
                <c:pt idx="140">
                  <c:v>0.08</c:v>
                </c:pt>
                <c:pt idx="141">
                  <c:v>0.24</c:v>
                </c:pt>
                <c:pt idx="142">
                  <c:v>0.0</c:v>
                </c:pt>
                <c:pt idx="143">
                  <c:v>0.0</c:v>
                </c:pt>
                <c:pt idx="144">
                  <c:v>0.0</c:v>
                </c:pt>
                <c:pt idx="145">
                  <c:v>0.0</c:v>
                </c:pt>
                <c:pt idx="146">
                  <c:v>0.0</c:v>
                </c:pt>
                <c:pt idx="147">
                  <c:v>0.88</c:v>
                </c:pt>
                <c:pt idx="148">
                  <c:v>0.12</c:v>
                </c:pt>
                <c:pt idx="149">
                  <c:v>0.0</c:v>
                </c:pt>
                <c:pt idx="150">
                  <c:v>0.12</c:v>
                </c:pt>
                <c:pt idx="151">
                  <c:v>0.2</c:v>
                </c:pt>
                <c:pt idx="152">
                  <c:v>0.48</c:v>
                </c:pt>
                <c:pt idx="153">
                  <c:v>0.0</c:v>
                </c:pt>
                <c:pt idx="154">
                  <c:v>2.52</c:v>
                </c:pt>
                <c:pt idx="155">
                  <c:v>0.0</c:v>
                </c:pt>
                <c:pt idx="156">
                  <c:v>0.04</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0.6</c:v>
                </c:pt>
                <c:pt idx="171">
                  <c:v>0.0</c:v>
                </c:pt>
                <c:pt idx="172">
                  <c:v>0.64</c:v>
                </c:pt>
                <c:pt idx="173">
                  <c:v>0.0</c:v>
                </c:pt>
                <c:pt idx="174">
                  <c:v>1.92</c:v>
                </c:pt>
                <c:pt idx="175">
                  <c:v>1.24</c:v>
                </c:pt>
                <c:pt idx="176">
                  <c:v>0.4</c:v>
                </c:pt>
                <c:pt idx="177">
                  <c:v>1.44</c:v>
                </c:pt>
                <c:pt idx="178">
                  <c:v>0.0</c:v>
                </c:pt>
                <c:pt idx="179">
                  <c:v>0.0</c:v>
                </c:pt>
                <c:pt idx="180">
                  <c:v>0.0</c:v>
                </c:pt>
                <c:pt idx="181">
                  <c:v>0.0</c:v>
                </c:pt>
                <c:pt idx="182">
                  <c:v>0.0</c:v>
                </c:pt>
                <c:pt idx="183">
                  <c:v>0.0</c:v>
                </c:pt>
                <c:pt idx="184">
                  <c:v>0.0</c:v>
                </c:pt>
                <c:pt idx="185">
                  <c:v>0.0</c:v>
                </c:pt>
                <c:pt idx="186">
                  <c:v>0.0</c:v>
                </c:pt>
                <c:pt idx="187">
                  <c:v>0.0</c:v>
                </c:pt>
                <c:pt idx="188">
                  <c:v>0.0</c:v>
                </c:pt>
                <c:pt idx="189">
                  <c:v>0.72</c:v>
                </c:pt>
                <c:pt idx="190">
                  <c:v>0.0</c:v>
                </c:pt>
                <c:pt idx="191">
                  <c:v>0.0</c:v>
                </c:pt>
                <c:pt idx="192">
                  <c:v>0.12</c:v>
                </c:pt>
                <c:pt idx="193">
                  <c:v>2.72</c:v>
                </c:pt>
                <c:pt idx="194">
                  <c:v>0.0</c:v>
                </c:pt>
                <c:pt idx="195">
                  <c:v>2.44</c:v>
                </c:pt>
                <c:pt idx="196">
                  <c:v>0.0</c:v>
                </c:pt>
                <c:pt idx="197">
                  <c:v>0.04</c:v>
                </c:pt>
                <c:pt idx="198">
                  <c:v>0.0</c:v>
                </c:pt>
                <c:pt idx="199">
                  <c:v>0.0</c:v>
                </c:pt>
                <c:pt idx="200">
                  <c:v>0.0</c:v>
                </c:pt>
                <c:pt idx="201">
                  <c:v>0.0</c:v>
                </c:pt>
                <c:pt idx="202">
                  <c:v>0.2</c:v>
                </c:pt>
                <c:pt idx="203">
                  <c:v>0.24</c:v>
                </c:pt>
                <c:pt idx="204">
                  <c:v>0.0</c:v>
                </c:pt>
                <c:pt idx="205">
                  <c:v>0.0</c:v>
                </c:pt>
                <c:pt idx="206">
                  <c:v>0.0</c:v>
                </c:pt>
                <c:pt idx="207">
                  <c:v>0.0</c:v>
                </c:pt>
                <c:pt idx="208">
                  <c:v>0.0</c:v>
                </c:pt>
                <c:pt idx="209">
                  <c:v>0.0</c:v>
                </c:pt>
                <c:pt idx="210">
                  <c:v>0.0</c:v>
                </c:pt>
                <c:pt idx="211">
                  <c:v>0.0</c:v>
                </c:pt>
                <c:pt idx="212">
                  <c:v>0.0</c:v>
                </c:pt>
                <c:pt idx="213">
                  <c:v>1.04</c:v>
                </c:pt>
                <c:pt idx="214">
                  <c:v>0.0</c:v>
                </c:pt>
                <c:pt idx="215">
                  <c:v>0.0</c:v>
                </c:pt>
                <c:pt idx="216">
                  <c:v>0.04</c:v>
                </c:pt>
                <c:pt idx="217">
                  <c:v>0.12</c:v>
                </c:pt>
                <c:pt idx="218">
                  <c:v>2.16</c:v>
                </c:pt>
                <c:pt idx="219">
                  <c:v>4.84</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0.88</c:v>
                </c:pt>
                <c:pt idx="237">
                  <c:v>11.36</c:v>
                </c:pt>
                <c:pt idx="238">
                  <c:v>14.88</c:v>
                </c:pt>
                <c:pt idx="239">
                  <c:v>5.2</c:v>
                </c:pt>
                <c:pt idx="240">
                  <c:v>1.12</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1.68</c:v>
                </c:pt>
                <c:pt idx="261">
                  <c:v>0.0</c:v>
                </c:pt>
                <c:pt idx="262">
                  <c:v>0.2</c:v>
                </c:pt>
                <c:pt idx="263">
                  <c:v>0.32</c:v>
                </c:pt>
                <c:pt idx="264">
                  <c:v>0.04</c:v>
                </c:pt>
                <c:pt idx="265">
                  <c:v>0.0</c:v>
                </c:pt>
                <c:pt idx="266">
                  <c:v>0.0</c:v>
                </c:pt>
                <c:pt idx="267">
                  <c:v>0.12</c:v>
                </c:pt>
                <c:pt idx="268">
                  <c:v>0.08</c:v>
                </c:pt>
                <c:pt idx="269">
                  <c:v>0.0</c:v>
                </c:pt>
                <c:pt idx="270">
                  <c:v>0.48</c:v>
                </c:pt>
                <c:pt idx="271">
                  <c:v>0.0</c:v>
                </c:pt>
                <c:pt idx="272">
                  <c:v>0.0</c:v>
                </c:pt>
                <c:pt idx="273">
                  <c:v>0.0</c:v>
                </c:pt>
                <c:pt idx="274">
                  <c:v>0.0</c:v>
                </c:pt>
                <c:pt idx="275">
                  <c:v>0.32</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0.32</c:v>
                </c:pt>
                <c:pt idx="293">
                  <c:v>0.12</c:v>
                </c:pt>
                <c:pt idx="294">
                  <c:v>1.16</c:v>
                </c:pt>
                <c:pt idx="295">
                  <c:v>0.0</c:v>
                </c:pt>
                <c:pt idx="296">
                  <c:v>0.0</c:v>
                </c:pt>
                <c:pt idx="297">
                  <c:v>0.0</c:v>
                </c:pt>
                <c:pt idx="298">
                  <c:v>0.0</c:v>
                </c:pt>
                <c:pt idx="299">
                  <c:v>0.0</c:v>
                </c:pt>
                <c:pt idx="300">
                  <c:v>0.0</c:v>
                </c:pt>
                <c:pt idx="301">
                  <c:v>0.0</c:v>
                </c:pt>
                <c:pt idx="302">
                  <c:v>0.0</c:v>
                </c:pt>
                <c:pt idx="303">
                  <c:v>1.2</c:v>
                </c:pt>
                <c:pt idx="304">
                  <c:v>0.44</c:v>
                </c:pt>
                <c:pt idx="305">
                  <c:v>0.0</c:v>
                </c:pt>
                <c:pt idx="306">
                  <c:v>0.0</c:v>
                </c:pt>
                <c:pt idx="307">
                  <c:v>0.0</c:v>
                </c:pt>
                <c:pt idx="308">
                  <c:v>0.0</c:v>
                </c:pt>
                <c:pt idx="309">
                  <c:v>0.0</c:v>
                </c:pt>
                <c:pt idx="310">
                  <c:v>0.0</c:v>
                </c:pt>
                <c:pt idx="311">
                  <c:v>0.0</c:v>
                </c:pt>
                <c:pt idx="312">
                  <c:v>0.12</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0.76</c:v>
                </c:pt>
                <c:pt idx="337">
                  <c:v>0.16</c:v>
                </c:pt>
                <c:pt idx="338">
                  <c:v>0.04</c:v>
                </c:pt>
                <c:pt idx="339">
                  <c:v>0.16</c:v>
                </c:pt>
                <c:pt idx="340">
                  <c:v>0.72</c:v>
                </c:pt>
                <c:pt idx="341">
                  <c:v>0.04</c:v>
                </c:pt>
                <c:pt idx="342">
                  <c:v>0.0</c:v>
                </c:pt>
                <c:pt idx="343">
                  <c:v>0.0</c:v>
                </c:pt>
                <c:pt idx="344">
                  <c:v>0.0</c:v>
                </c:pt>
                <c:pt idx="345">
                  <c:v>0.0</c:v>
                </c:pt>
                <c:pt idx="346">
                  <c:v>0.0</c:v>
                </c:pt>
                <c:pt idx="347">
                  <c:v>0.0</c:v>
                </c:pt>
                <c:pt idx="348">
                  <c:v>0.0</c:v>
                </c:pt>
                <c:pt idx="349">
                  <c:v>0.76</c:v>
                </c:pt>
                <c:pt idx="350">
                  <c:v>0.0</c:v>
                </c:pt>
                <c:pt idx="351">
                  <c:v>0.04</c:v>
                </c:pt>
                <c:pt idx="352">
                  <c:v>0.44</c:v>
                </c:pt>
                <c:pt idx="353">
                  <c:v>0.04</c:v>
                </c:pt>
                <c:pt idx="354">
                  <c:v>0.0</c:v>
                </c:pt>
                <c:pt idx="355">
                  <c:v>0.0</c:v>
                </c:pt>
                <c:pt idx="356">
                  <c:v>0.0</c:v>
                </c:pt>
                <c:pt idx="357">
                  <c:v>0.0</c:v>
                </c:pt>
                <c:pt idx="358">
                  <c:v>0.0</c:v>
                </c:pt>
                <c:pt idx="359">
                  <c:v>0.12</c:v>
                </c:pt>
                <c:pt idx="360">
                  <c:v>0.08</c:v>
                </c:pt>
                <c:pt idx="361">
                  <c:v>0.0</c:v>
                </c:pt>
                <c:pt idx="362">
                  <c:v>0.0</c:v>
                </c:pt>
                <c:pt idx="363">
                  <c:v>0.0</c:v>
                </c:pt>
                <c:pt idx="364">
                  <c:v>0.0</c:v>
                </c:pt>
              </c:numCache>
            </c:numRef>
          </c:val>
          <c:smooth val="0"/>
          <c:extLst xmlns:c16r2="http://schemas.microsoft.com/office/drawing/2015/06/chart">
            <c:ext xmlns:c16="http://schemas.microsoft.com/office/drawing/2014/chart" uri="{C3380CC4-5D6E-409C-BE32-E72D297353CC}">
              <c16:uniqueId val="{00000001-4C17-44AB-837C-185AA5553CCE}"/>
            </c:ext>
          </c:extLst>
        </c:ser>
        <c:dLbls>
          <c:showLegendKey val="0"/>
          <c:showVal val="0"/>
          <c:showCatName val="0"/>
          <c:showSerName val="0"/>
          <c:showPercent val="0"/>
          <c:showBubbleSize val="0"/>
        </c:dLbls>
        <c:marker val="1"/>
        <c:smooth val="0"/>
        <c:axId val="2102598824"/>
        <c:axId val="2114381048"/>
      </c:lineChart>
      <c:valAx>
        <c:axId val="2102586856"/>
        <c:scaling>
          <c:orientation val="minMax"/>
          <c:min val="6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Elevation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14531064"/>
        <c:crosses val="max"/>
        <c:crossBetween val="between"/>
      </c:valAx>
      <c:dateAx>
        <c:axId val="21145310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2586856"/>
        <c:crosses val="autoZero"/>
        <c:auto val="1"/>
        <c:lblOffset val="100"/>
        <c:baseTimeUnit val="days"/>
        <c:majorUnit val="1.0"/>
        <c:minorUnit val="1.0"/>
      </c:dateAx>
      <c:valAx>
        <c:axId val="211438104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Precipitation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02598824"/>
        <c:crosses val="autoZero"/>
        <c:crossBetween val="between"/>
      </c:valAx>
      <c:dateAx>
        <c:axId val="2102598824"/>
        <c:scaling>
          <c:orientation val="minMax"/>
        </c:scaling>
        <c:delete val="1"/>
        <c:axPos val="b"/>
        <c:numFmt formatCode="m/d/yyyy" sourceLinked="1"/>
        <c:majorTickMark val="out"/>
        <c:minorTickMark val="none"/>
        <c:tickLblPos val="nextTo"/>
        <c:crossAx val="2114381048"/>
        <c:crosses val="autoZero"/>
        <c:auto val="1"/>
        <c:lblOffset val="100"/>
        <c:baseTimeUnit val="days"/>
        <c:majorUnit val="1.0"/>
        <c:minorUnit val="1.0"/>
      </c:date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a:gsLst>
        <a:gs pos="0">
          <a:schemeClr val="bg1"/>
        </a:gs>
        <a:gs pos="100000">
          <a:schemeClr val="accent1">
            <a:lumMod val="20000"/>
            <a:lumOff val="80000"/>
          </a:schemeClr>
        </a:gs>
      </a:gsLst>
      <a:lin ang="5400000" scaled="1"/>
    </a:gradFill>
    <a:ln w="19050" cap="flat" cmpd="sng" algn="ctr">
      <a:solidFill>
        <a:schemeClr val="tx1">
          <a:lumMod val="95000"/>
          <a:lumOff val="5000"/>
        </a:schemeClr>
      </a:solidFill>
      <a:round/>
    </a:ln>
    <a:effectLst>
      <a:outerShdw blurRad="50800" dist="38100" dir="2700000" algn="tl" rotWithShape="0">
        <a:prstClr val="black">
          <a:alpha val="40000"/>
        </a:prstClr>
      </a:outerShdw>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75000"/>
                    <a:lumOff val="25000"/>
                  </a:schemeClr>
                </a:solidFill>
                <a:latin typeface="+mn-lt"/>
                <a:ea typeface="+mn-ea"/>
                <a:cs typeface="+mn-cs"/>
              </a:defRPr>
            </a:pPr>
            <a:r>
              <a:rPr lang="en-US">
                <a:solidFill>
                  <a:schemeClr val="tx1">
                    <a:lumMod val="75000"/>
                    <a:lumOff val="25000"/>
                  </a:schemeClr>
                </a:solidFill>
              </a:rPr>
              <a:t>2017</a:t>
            </a:r>
            <a:r>
              <a:rPr lang="en-US" baseline="0">
                <a:solidFill>
                  <a:schemeClr val="tx1">
                    <a:lumMod val="75000"/>
                    <a:lumOff val="25000"/>
                  </a:schemeClr>
                </a:solidFill>
              </a:rPr>
              <a:t> </a:t>
            </a:r>
            <a:r>
              <a:rPr lang="en-US">
                <a:solidFill>
                  <a:schemeClr val="tx1">
                    <a:lumMod val="75000"/>
                    <a:lumOff val="25000"/>
                  </a:schemeClr>
                </a:solidFill>
              </a:rPr>
              <a:t>Addicks Reservoir Precipitation and Elevation</a:t>
            </a:r>
          </a:p>
        </c:rich>
      </c:tx>
      <c:layout/>
      <c:overlay val="0"/>
      <c:spPr>
        <a:noFill/>
        <a:ln>
          <a:noFill/>
        </a:ln>
        <a:effectLst/>
      </c:spPr>
    </c:title>
    <c:autoTitleDeleted val="0"/>
    <c:plotArea>
      <c:layout/>
      <c:areaChart>
        <c:grouping val="standard"/>
        <c:varyColors val="0"/>
        <c:ser>
          <c:idx val="0"/>
          <c:order val="0"/>
          <c:tx>
            <c:strRef>
              <c:f>reservoirs_and_bayou!$C$1</c:f>
              <c:strCache>
                <c:ptCount val="1"/>
                <c:pt idx="0">
                  <c:v>Addicks  elevation (ft)</c:v>
                </c:pt>
              </c:strCache>
            </c:strRef>
          </c:tx>
          <c:spPr>
            <a:solidFill>
              <a:schemeClr val="accent1"/>
            </a:solidFill>
            <a:ln w="9525" cap="flat" cmpd="sng" algn="ctr">
              <a:noFill/>
              <a:round/>
            </a:ln>
            <a:effectLst/>
          </c:spP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reservoirs_and_bayou!$C$2:$C$366</c:f>
              <c:numCache>
                <c:formatCode>General</c:formatCode>
                <c:ptCount val="365"/>
                <c:pt idx="0">
                  <c:v>77.55</c:v>
                </c:pt>
                <c:pt idx="1">
                  <c:v>80.78</c:v>
                </c:pt>
                <c:pt idx="2">
                  <c:v>83.34</c:v>
                </c:pt>
                <c:pt idx="3">
                  <c:v>83.08</c:v>
                </c:pt>
                <c:pt idx="4">
                  <c:v>80.48</c:v>
                </c:pt>
                <c:pt idx="5">
                  <c:v>76.06</c:v>
                </c:pt>
                <c:pt idx="6">
                  <c:v>76.97</c:v>
                </c:pt>
                <c:pt idx="7">
                  <c:v>76.2</c:v>
                </c:pt>
                <c:pt idx="8">
                  <c:v>73.79</c:v>
                </c:pt>
                <c:pt idx="9">
                  <c:v>69.21</c:v>
                </c:pt>
                <c:pt idx="10">
                  <c:v>69.12</c:v>
                </c:pt>
                <c:pt idx="11">
                  <c:v>69.1</c:v>
                </c:pt>
                <c:pt idx="12">
                  <c:v>69.09</c:v>
                </c:pt>
                <c:pt idx="13">
                  <c:v>69.0</c:v>
                </c:pt>
                <c:pt idx="14">
                  <c:v>70.3</c:v>
                </c:pt>
                <c:pt idx="15">
                  <c:v>80.31</c:v>
                </c:pt>
                <c:pt idx="16">
                  <c:v>84.69</c:v>
                </c:pt>
                <c:pt idx="17">
                  <c:v>89.22</c:v>
                </c:pt>
                <c:pt idx="18">
                  <c:v>90.26</c:v>
                </c:pt>
                <c:pt idx="19">
                  <c:v>90.72</c:v>
                </c:pt>
                <c:pt idx="20">
                  <c:v>91.24</c:v>
                </c:pt>
                <c:pt idx="21">
                  <c:v>91.24</c:v>
                </c:pt>
                <c:pt idx="22">
                  <c:v>90.98</c:v>
                </c:pt>
                <c:pt idx="23">
                  <c:v>90.45</c:v>
                </c:pt>
                <c:pt idx="24">
                  <c:v>89.61</c:v>
                </c:pt>
                <c:pt idx="25">
                  <c:v>88.88</c:v>
                </c:pt>
                <c:pt idx="26">
                  <c:v>87.66</c:v>
                </c:pt>
                <c:pt idx="27">
                  <c:v>86.2</c:v>
                </c:pt>
                <c:pt idx="28">
                  <c:v>82.96</c:v>
                </c:pt>
                <c:pt idx="29">
                  <c:v>77.74</c:v>
                </c:pt>
                <c:pt idx="30">
                  <c:v>69.65</c:v>
                </c:pt>
                <c:pt idx="31">
                  <c:v>69.39</c:v>
                </c:pt>
                <c:pt idx="32">
                  <c:v>69.2</c:v>
                </c:pt>
                <c:pt idx="33">
                  <c:v>69.11</c:v>
                </c:pt>
                <c:pt idx="34">
                  <c:v>69.07</c:v>
                </c:pt>
                <c:pt idx="35">
                  <c:v>69.09</c:v>
                </c:pt>
                <c:pt idx="36">
                  <c:v>69.16</c:v>
                </c:pt>
                <c:pt idx="37">
                  <c:v>69.01</c:v>
                </c:pt>
                <c:pt idx="38">
                  <c:v>68.99</c:v>
                </c:pt>
                <c:pt idx="39">
                  <c:v>68.95</c:v>
                </c:pt>
                <c:pt idx="40">
                  <c:v>69.01</c:v>
                </c:pt>
                <c:pt idx="41">
                  <c:v>68.92</c:v>
                </c:pt>
                <c:pt idx="42">
                  <c:v>68.94</c:v>
                </c:pt>
                <c:pt idx="43">
                  <c:v>69.02</c:v>
                </c:pt>
                <c:pt idx="44">
                  <c:v>76.24</c:v>
                </c:pt>
                <c:pt idx="45">
                  <c:v>77.07</c:v>
                </c:pt>
                <c:pt idx="46">
                  <c:v>75.83</c:v>
                </c:pt>
                <c:pt idx="47">
                  <c:v>69.5</c:v>
                </c:pt>
                <c:pt idx="48">
                  <c:v>69.33</c:v>
                </c:pt>
                <c:pt idx="49">
                  <c:v>69.23</c:v>
                </c:pt>
                <c:pt idx="50">
                  <c:v>81.03</c:v>
                </c:pt>
                <c:pt idx="51">
                  <c:v>83.62</c:v>
                </c:pt>
                <c:pt idx="52">
                  <c:v>83.26</c:v>
                </c:pt>
                <c:pt idx="53">
                  <c:v>80.41</c:v>
                </c:pt>
                <c:pt idx="54">
                  <c:v>77.39</c:v>
                </c:pt>
                <c:pt idx="55">
                  <c:v>69.9</c:v>
                </c:pt>
                <c:pt idx="56">
                  <c:v>69.5</c:v>
                </c:pt>
                <c:pt idx="57">
                  <c:v>70.16999999999998</c:v>
                </c:pt>
                <c:pt idx="58">
                  <c:v>69.14</c:v>
                </c:pt>
                <c:pt idx="59">
                  <c:v>69.02</c:v>
                </c:pt>
                <c:pt idx="60">
                  <c:v>69.0</c:v>
                </c:pt>
                <c:pt idx="61">
                  <c:v>69.0</c:v>
                </c:pt>
                <c:pt idx="62">
                  <c:v>68.9</c:v>
                </c:pt>
                <c:pt idx="63">
                  <c:v>76.28</c:v>
                </c:pt>
                <c:pt idx="64">
                  <c:v>79.09</c:v>
                </c:pt>
                <c:pt idx="65">
                  <c:v>79.25</c:v>
                </c:pt>
                <c:pt idx="66">
                  <c:v>79.33</c:v>
                </c:pt>
                <c:pt idx="67">
                  <c:v>78.99</c:v>
                </c:pt>
                <c:pt idx="68">
                  <c:v>79.35</c:v>
                </c:pt>
                <c:pt idx="69">
                  <c:v>78.98</c:v>
                </c:pt>
                <c:pt idx="70">
                  <c:v>80.7</c:v>
                </c:pt>
                <c:pt idx="71">
                  <c:v>79.06</c:v>
                </c:pt>
                <c:pt idx="72">
                  <c:v>74.01</c:v>
                </c:pt>
                <c:pt idx="73">
                  <c:v>69.9</c:v>
                </c:pt>
                <c:pt idx="74">
                  <c:v>69.34</c:v>
                </c:pt>
                <c:pt idx="75">
                  <c:v>69.14</c:v>
                </c:pt>
                <c:pt idx="76">
                  <c:v>69.08</c:v>
                </c:pt>
                <c:pt idx="77">
                  <c:v>69.01</c:v>
                </c:pt>
                <c:pt idx="78">
                  <c:v>69.02</c:v>
                </c:pt>
                <c:pt idx="79">
                  <c:v>68.94</c:v>
                </c:pt>
                <c:pt idx="80">
                  <c:v>68.94</c:v>
                </c:pt>
                <c:pt idx="81">
                  <c:v>68.93</c:v>
                </c:pt>
                <c:pt idx="82">
                  <c:v>69.35</c:v>
                </c:pt>
                <c:pt idx="83">
                  <c:v>78.73</c:v>
                </c:pt>
                <c:pt idx="84">
                  <c:v>79.61</c:v>
                </c:pt>
                <c:pt idx="85">
                  <c:v>79.02</c:v>
                </c:pt>
                <c:pt idx="86">
                  <c:v>69.21</c:v>
                </c:pt>
                <c:pt idx="87">
                  <c:v>79.19</c:v>
                </c:pt>
                <c:pt idx="88">
                  <c:v>82.2</c:v>
                </c:pt>
                <c:pt idx="89">
                  <c:v>82.2</c:v>
                </c:pt>
                <c:pt idx="90">
                  <c:v>76.29</c:v>
                </c:pt>
                <c:pt idx="91">
                  <c:v>73.54</c:v>
                </c:pt>
                <c:pt idx="92">
                  <c:v>73.71</c:v>
                </c:pt>
                <c:pt idx="93">
                  <c:v>69.21</c:v>
                </c:pt>
                <c:pt idx="94">
                  <c:v>69.01</c:v>
                </c:pt>
                <c:pt idx="95">
                  <c:v>68.89</c:v>
                </c:pt>
                <c:pt idx="96">
                  <c:v>68.84</c:v>
                </c:pt>
                <c:pt idx="97">
                  <c:v>68.84</c:v>
                </c:pt>
                <c:pt idx="98">
                  <c:v>68.86</c:v>
                </c:pt>
                <c:pt idx="99">
                  <c:v>69.02</c:v>
                </c:pt>
                <c:pt idx="100">
                  <c:v>77.4</c:v>
                </c:pt>
                <c:pt idx="101">
                  <c:v>80.49</c:v>
                </c:pt>
                <c:pt idx="102">
                  <c:v>77.66</c:v>
                </c:pt>
                <c:pt idx="103">
                  <c:v>69.39</c:v>
                </c:pt>
                <c:pt idx="104">
                  <c:v>69.12</c:v>
                </c:pt>
                <c:pt idx="105">
                  <c:v>69.01</c:v>
                </c:pt>
                <c:pt idx="106">
                  <c:v>74.6</c:v>
                </c:pt>
                <c:pt idx="107">
                  <c:v>81.53</c:v>
                </c:pt>
                <c:pt idx="108">
                  <c:v>83.64</c:v>
                </c:pt>
                <c:pt idx="109">
                  <c:v>84.0</c:v>
                </c:pt>
                <c:pt idx="110">
                  <c:v>81.93</c:v>
                </c:pt>
                <c:pt idx="111">
                  <c:v>76.44</c:v>
                </c:pt>
                <c:pt idx="112">
                  <c:v>68.98</c:v>
                </c:pt>
                <c:pt idx="113">
                  <c:v>69.59</c:v>
                </c:pt>
                <c:pt idx="114">
                  <c:v>68.94</c:v>
                </c:pt>
                <c:pt idx="115">
                  <c:v>68.93</c:v>
                </c:pt>
                <c:pt idx="116">
                  <c:v>68.92</c:v>
                </c:pt>
                <c:pt idx="117">
                  <c:v>68.86</c:v>
                </c:pt>
                <c:pt idx="118">
                  <c:v>68.84</c:v>
                </c:pt>
                <c:pt idx="119">
                  <c:v>68.94</c:v>
                </c:pt>
                <c:pt idx="120">
                  <c:v>68.93</c:v>
                </c:pt>
                <c:pt idx="121">
                  <c:v>68.8</c:v>
                </c:pt>
                <c:pt idx="122">
                  <c:v>68.92</c:v>
                </c:pt>
                <c:pt idx="123">
                  <c:v>72.6</c:v>
                </c:pt>
                <c:pt idx="124">
                  <c:v>69.7</c:v>
                </c:pt>
                <c:pt idx="125">
                  <c:v>69.16</c:v>
                </c:pt>
                <c:pt idx="126">
                  <c:v>69.22</c:v>
                </c:pt>
                <c:pt idx="127">
                  <c:v>69.26</c:v>
                </c:pt>
                <c:pt idx="128">
                  <c:v>69.22</c:v>
                </c:pt>
                <c:pt idx="129">
                  <c:v>69.26</c:v>
                </c:pt>
                <c:pt idx="130">
                  <c:v>69.26</c:v>
                </c:pt>
                <c:pt idx="131">
                  <c:v>69.5</c:v>
                </c:pt>
                <c:pt idx="132">
                  <c:v>69.42</c:v>
                </c:pt>
                <c:pt idx="133">
                  <c:v>69.3</c:v>
                </c:pt>
                <c:pt idx="134">
                  <c:v>69.3</c:v>
                </c:pt>
                <c:pt idx="135">
                  <c:v>69.26</c:v>
                </c:pt>
                <c:pt idx="136">
                  <c:v>69.28</c:v>
                </c:pt>
                <c:pt idx="137">
                  <c:v>69.42</c:v>
                </c:pt>
                <c:pt idx="138">
                  <c:v>69.45</c:v>
                </c:pt>
                <c:pt idx="139">
                  <c:v>69.36</c:v>
                </c:pt>
                <c:pt idx="140">
                  <c:v>72.52</c:v>
                </c:pt>
                <c:pt idx="141">
                  <c:v>74.87</c:v>
                </c:pt>
                <c:pt idx="142">
                  <c:v>69.65</c:v>
                </c:pt>
                <c:pt idx="143">
                  <c:v>69.02</c:v>
                </c:pt>
                <c:pt idx="144">
                  <c:v>68.9</c:v>
                </c:pt>
                <c:pt idx="145">
                  <c:v>68.81</c:v>
                </c:pt>
                <c:pt idx="146">
                  <c:v>68.83</c:v>
                </c:pt>
                <c:pt idx="147">
                  <c:v>69.0</c:v>
                </c:pt>
                <c:pt idx="148">
                  <c:v>77.78</c:v>
                </c:pt>
                <c:pt idx="149">
                  <c:v>78.1</c:v>
                </c:pt>
                <c:pt idx="150">
                  <c:v>76.75</c:v>
                </c:pt>
                <c:pt idx="151">
                  <c:v>75.07</c:v>
                </c:pt>
                <c:pt idx="152">
                  <c:v>75.12</c:v>
                </c:pt>
                <c:pt idx="153">
                  <c:v>76.82</c:v>
                </c:pt>
                <c:pt idx="154">
                  <c:v>80.21</c:v>
                </c:pt>
                <c:pt idx="155">
                  <c:v>84.55</c:v>
                </c:pt>
                <c:pt idx="156">
                  <c:v>85.22</c:v>
                </c:pt>
                <c:pt idx="157">
                  <c:v>84.14</c:v>
                </c:pt>
                <c:pt idx="158">
                  <c:v>81.66999999999998</c:v>
                </c:pt>
                <c:pt idx="159">
                  <c:v>77.2</c:v>
                </c:pt>
                <c:pt idx="160">
                  <c:v>69.7</c:v>
                </c:pt>
                <c:pt idx="161">
                  <c:v>69.51</c:v>
                </c:pt>
                <c:pt idx="162">
                  <c:v>70.8</c:v>
                </c:pt>
                <c:pt idx="163">
                  <c:v>68.96</c:v>
                </c:pt>
                <c:pt idx="164">
                  <c:v>68.94</c:v>
                </c:pt>
                <c:pt idx="165">
                  <c:v>69.01</c:v>
                </c:pt>
                <c:pt idx="166">
                  <c:v>68.9</c:v>
                </c:pt>
                <c:pt idx="167">
                  <c:v>68.86</c:v>
                </c:pt>
                <c:pt idx="168">
                  <c:v>68.87</c:v>
                </c:pt>
                <c:pt idx="169">
                  <c:v>69.08</c:v>
                </c:pt>
                <c:pt idx="170">
                  <c:v>71.69</c:v>
                </c:pt>
                <c:pt idx="171">
                  <c:v>74.1</c:v>
                </c:pt>
                <c:pt idx="172">
                  <c:v>76.72</c:v>
                </c:pt>
                <c:pt idx="173">
                  <c:v>77.13</c:v>
                </c:pt>
                <c:pt idx="174">
                  <c:v>79.82</c:v>
                </c:pt>
                <c:pt idx="175">
                  <c:v>83.5</c:v>
                </c:pt>
                <c:pt idx="176">
                  <c:v>84.62</c:v>
                </c:pt>
                <c:pt idx="177">
                  <c:v>85.34</c:v>
                </c:pt>
                <c:pt idx="178">
                  <c:v>85.66</c:v>
                </c:pt>
                <c:pt idx="179">
                  <c:v>85.73</c:v>
                </c:pt>
                <c:pt idx="180">
                  <c:v>85.21</c:v>
                </c:pt>
                <c:pt idx="181">
                  <c:v>82.97</c:v>
                </c:pt>
                <c:pt idx="182">
                  <c:v>79.52</c:v>
                </c:pt>
                <c:pt idx="183">
                  <c:v>69.25</c:v>
                </c:pt>
                <c:pt idx="184">
                  <c:v>68.96</c:v>
                </c:pt>
                <c:pt idx="185">
                  <c:v>68.94</c:v>
                </c:pt>
                <c:pt idx="186">
                  <c:v>68.85</c:v>
                </c:pt>
                <c:pt idx="187">
                  <c:v>68.82</c:v>
                </c:pt>
                <c:pt idx="188">
                  <c:v>68.85</c:v>
                </c:pt>
                <c:pt idx="189">
                  <c:v>68.89</c:v>
                </c:pt>
                <c:pt idx="190">
                  <c:v>80.89</c:v>
                </c:pt>
                <c:pt idx="191">
                  <c:v>81.9</c:v>
                </c:pt>
                <c:pt idx="192">
                  <c:v>81.66999999999998</c:v>
                </c:pt>
                <c:pt idx="193">
                  <c:v>79.8</c:v>
                </c:pt>
                <c:pt idx="194">
                  <c:v>75.98</c:v>
                </c:pt>
                <c:pt idx="195">
                  <c:v>78.15</c:v>
                </c:pt>
                <c:pt idx="196">
                  <c:v>82.5</c:v>
                </c:pt>
                <c:pt idx="197">
                  <c:v>83.2</c:v>
                </c:pt>
                <c:pt idx="198">
                  <c:v>83.32</c:v>
                </c:pt>
                <c:pt idx="199">
                  <c:v>82.7</c:v>
                </c:pt>
                <c:pt idx="200">
                  <c:v>81.41</c:v>
                </c:pt>
                <c:pt idx="201">
                  <c:v>79.85</c:v>
                </c:pt>
                <c:pt idx="202">
                  <c:v>76.7</c:v>
                </c:pt>
                <c:pt idx="203">
                  <c:v>71.16999999999998</c:v>
                </c:pt>
                <c:pt idx="204">
                  <c:v>70.79</c:v>
                </c:pt>
                <c:pt idx="205">
                  <c:v>69.41</c:v>
                </c:pt>
                <c:pt idx="206">
                  <c:v>69.09</c:v>
                </c:pt>
                <c:pt idx="207">
                  <c:v>69.03</c:v>
                </c:pt>
                <c:pt idx="208">
                  <c:v>68.94</c:v>
                </c:pt>
                <c:pt idx="209">
                  <c:v>68.9</c:v>
                </c:pt>
                <c:pt idx="210">
                  <c:v>68.93</c:v>
                </c:pt>
                <c:pt idx="211">
                  <c:v>68.93</c:v>
                </c:pt>
                <c:pt idx="212">
                  <c:v>68.86</c:v>
                </c:pt>
                <c:pt idx="213">
                  <c:v>77.27</c:v>
                </c:pt>
                <c:pt idx="214">
                  <c:v>81.1</c:v>
                </c:pt>
                <c:pt idx="215">
                  <c:v>80.67999999999999</c:v>
                </c:pt>
                <c:pt idx="216">
                  <c:v>78.95</c:v>
                </c:pt>
                <c:pt idx="217">
                  <c:v>76.05</c:v>
                </c:pt>
                <c:pt idx="218">
                  <c:v>81.5</c:v>
                </c:pt>
                <c:pt idx="219">
                  <c:v>92.33</c:v>
                </c:pt>
                <c:pt idx="220">
                  <c:v>92.88</c:v>
                </c:pt>
                <c:pt idx="221">
                  <c:v>93.02</c:v>
                </c:pt>
                <c:pt idx="222">
                  <c:v>92.84</c:v>
                </c:pt>
                <c:pt idx="223">
                  <c:v>92.56</c:v>
                </c:pt>
                <c:pt idx="224">
                  <c:v>92.1</c:v>
                </c:pt>
                <c:pt idx="225">
                  <c:v>91.64</c:v>
                </c:pt>
                <c:pt idx="226">
                  <c:v>91.01</c:v>
                </c:pt>
                <c:pt idx="227">
                  <c:v>90.31</c:v>
                </c:pt>
                <c:pt idx="228">
                  <c:v>89.6</c:v>
                </c:pt>
                <c:pt idx="229">
                  <c:v>88.78</c:v>
                </c:pt>
                <c:pt idx="230">
                  <c:v>87.79</c:v>
                </c:pt>
                <c:pt idx="231">
                  <c:v>86.53</c:v>
                </c:pt>
                <c:pt idx="232">
                  <c:v>84.3</c:v>
                </c:pt>
                <c:pt idx="233">
                  <c:v>79.28</c:v>
                </c:pt>
                <c:pt idx="234">
                  <c:v>69.79</c:v>
                </c:pt>
                <c:pt idx="235">
                  <c:v>69.1</c:v>
                </c:pt>
                <c:pt idx="236">
                  <c:v>74.8</c:v>
                </c:pt>
                <c:pt idx="237">
                  <c:v>91.04</c:v>
                </c:pt>
                <c:pt idx="238">
                  <c:v>101.09</c:v>
                </c:pt>
                <c:pt idx="239">
                  <c:v>106.84</c:v>
                </c:pt>
                <c:pt idx="240">
                  <c:v>108.85</c:v>
                </c:pt>
                <c:pt idx="241">
                  <c:v>108.85</c:v>
                </c:pt>
                <c:pt idx="242">
                  <c:v>108.85</c:v>
                </c:pt>
                <c:pt idx="243">
                  <c:v>108.85</c:v>
                </c:pt>
                <c:pt idx="244">
                  <c:v>108.85</c:v>
                </c:pt>
                <c:pt idx="245">
                  <c:v>108.85</c:v>
                </c:pt>
                <c:pt idx="246">
                  <c:v>108.85</c:v>
                </c:pt>
                <c:pt idx="247">
                  <c:v>108.85</c:v>
                </c:pt>
                <c:pt idx="248">
                  <c:v>108.85</c:v>
                </c:pt>
                <c:pt idx="249">
                  <c:v>108.85</c:v>
                </c:pt>
                <c:pt idx="250">
                  <c:v>108.85</c:v>
                </c:pt>
                <c:pt idx="251">
                  <c:v>108.85</c:v>
                </c:pt>
                <c:pt idx="252">
                  <c:v>108.85</c:v>
                </c:pt>
                <c:pt idx="253">
                  <c:v>108.85</c:v>
                </c:pt>
                <c:pt idx="254">
                  <c:v>108.85</c:v>
                </c:pt>
                <c:pt idx="255">
                  <c:v>108.85</c:v>
                </c:pt>
                <c:pt idx="256">
                  <c:v>108.85</c:v>
                </c:pt>
                <c:pt idx="257">
                  <c:v>108.85</c:v>
                </c:pt>
                <c:pt idx="258">
                  <c:v>108.85</c:v>
                </c:pt>
                <c:pt idx="259">
                  <c:v>108.85</c:v>
                </c:pt>
                <c:pt idx="260">
                  <c:v>108.85</c:v>
                </c:pt>
                <c:pt idx="261">
                  <c:v>108.85</c:v>
                </c:pt>
                <c:pt idx="262">
                  <c:v>108.85</c:v>
                </c:pt>
                <c:pt idx="263">
                  <c:v>108.85</c:v>
                </c:pt>
                <c:pt idx="264">
                  <c:v>108.85</c:v>
                </c:pt>
                <c:pt idx="265">
                  <c:v>95.54</c:v>
                </c:pt>
                <c:pt idx="266">
                  <c:v>95.24</c:v>
                </c:pt>
                <c:pt idx="267">
                  <c:v>95.23</c:v>
                </c:pt>
                <c:pt idx="268">
                  <c:v>94.51</c:v>
                </c:pt>
                <c:pt idx="269">
                  <c:v>93.96</c:v>
                </c:pt>
                <c:pt idx="270">
                  <c:v>93.46</c:v>
                </c:pt>
                <c:pt idx="271">
                  <c:v>93.3</c:v>
                </c:pt>
                <c:pt idx="272">
                  <c:v>92.79</c:v>
                </c:pt>
                <c:pt idx="273">
                  <c:v>92.28</c:v>
                </c:pt>
                <c:pt idx="274">
                  <c:v>91.91</c:v>
                </c:pt>
                <c:pt idx="275">
                  <c:v>91.5</c:v>
                </c:pt>
                <c:pt idx="276">
                  <c:v>91.2</c:v>
                </c:pt>
                <c:pt idx="277">
                  <c:v>90.61</c:v>
                </c:pt>
                <c:pt idx="278">
                  <c:v>89.82</c:v>
                </c:pt>
                <c:pt idx="279">
                  <c:v>89.0</c:v>
                </c:pt>
                <c:pt idx="280">
                  <c:v>87.8</c:v>
                </c:pt>
                <c:pt idx="281">
                  <c:v>86.58</c:v>
                </c:pt>
                <c:pt idx="282">
                  <c:v>85.08</c:v>
                </c:pt>
                <c:pt idx="283">
                  <c:v>81.85</c:v>
                </c:pt>
                <c:pt idx="284">
                  <c:v>74.98</c:v>
                </c:pt>
                <c:pt idx="285">
                  <c:v>69.15</c:v>
                </c:pt>
                <c:pt idx="286">
                  <c:v>69.0</c:v>
                </c:pt>
                <c:pt idx="287">
                  <c:v>69.11</c:v>
                </c:pt>
                <c:pt idx="288">
                  <c:v>68.96</c:v>
                </c:pt>
                <c:pt idx="289">
                  <c:v>68.85</c:v>
                </c:pt>
                <c:pt idx="290">
                  <c:v>68.8</c:v>
                </c:pt>
                <c:pt idx="291">
                  <c:v>69.07</c:v>
                </c:pt>
                <c:pt idx="292">
                  <c:v>71.13</c:v>
                </c:pt>
                <c:pt idx="293">
                  <c:v>70.78</c:v>
                </c:pt>
                <c:pt idx="294">
                  <c:v>77.52</c:v>
                </c:pt>
                <c:pt idx="295">
                  <c:v>78.57</c:v>
                </c:pt>
                <c:pt idx="296">
                  <c:v>77.94</c:v>
                </c:pt>
                <c:pt idx="297">
                  <c:v>69.91</c:v>
                </c:pt>
                <c:pt idx="298">
                  <c:v>69.16</c:v>
                </c:pt>
                <c:pt idx="299">
                  <c:v>68.97</c:v>
                </c:pt>
                <c:pt idx="300">
                  <c:v>68.89</c:v>
                </c:pt>
                <c:pt idx="301">
                  <c:v>68.86</c:v>
                </c:pt>
                <c:pt idx="302">
                  <c:v>69.16</c:v>
                </c:pt>
                <c:pt idx="303">
                  <c:v>75.56</c:v>
                </c:pt>
                <c:pt idx="304">
                  <c:v>81.03</c:v>
                </c:pt>
                <c:pt idx="305">
                  <c:v>81.62</c:v>
                </c:pt>
                <c:pt idx="306">
                  <c:v>77.11</c:v>
                </c:pt>
                <c:pt idx="307">
                  <c:v>72.94</c:v>
                </c:pt>
                <c:pt idx="308">
                  <c:v>69.47</c:v>
                </c:pt>
                <c:pt idx="309">
                  <c:v>69.49</c:v>
                </c:pt>
                <c:pt idx="310">
                  <c:v>69.12</c:v>
                </c:pt>
                <c:pt idx="311">
                  <c:v>68.95</c:v>
                </c:pt>
                <c:pt idx="312">
                  <c:v>68.99</c:v>
                </c:pt>
                <c:pt idx="313">
                  <c:v>68.94</c:v>
                </c:pt>
                <c:pt idx="314">
                  <c:v>68.89</c:v>
                </c:pt>
                <c:pt idx="315">
                  <c:v>68.98</c:v>
                </c:pt>
                <c:pt idx="316">
                  <c:v>69.0</c:v>
                </c:pt>
                <c:pt idx="317">
                  <c:v>68.88</c:v>
                </c:pt>
                <c:pt idx="318">
                  <c:v>69.73</c:v>
                </c:pt>
                <c:pt idx="319">
                  <c:v>69.72</c:v>
                </c:pt>
                <c:pt idx="320">
                  <c:v>69.79</c:v>
                </c:pt>
                <c:pt idx="321">
                  <c:v>69.7</c:v>
                </c:pt>
                <c:pt idx="322">
                  <c:v>69.69</c:v>
                </c:pt>
                <c:pt idx="323">
                  <c:v>69.66999999999998</c:v>
                </c:pt>
                <c:pt idx="324">
                  <c:v>69.69</c:v>
                </c:pt>
                <c:pt idx="325">
                  <c:v>69.73</c:v>
                </c:pt>
                <c:pt idx="326">
                  <c:v>69.7</c:v>
                </c:pt>
                <c:pt idx="327">
                  <c:v>69.73</c:v>
                </c:pt>
                <c:pt idx="328">
                  <c:v>69.69</c:v>
                </c:pt>
                <c:pt idx="329">
                  <c:v>69.69</c:v>
                </c:pt>
                <c:pt idx="330">
                  <c:v>69.72</c:v>
                </c:pt>
                <c:pt idx="331">
                  <c:v>69.69</c:v>
                </c:pt>
                <c:pt idx="332">
                  <c:v>74.62</c:v>
                </c:pt>
                <c:pt idx="333">
                  <c:v>75.34</c:v>
                </c:pt>
                <c:pt idx="334">
                  <c:v>69.67999999999999</c:v>
                </c:pt>
                <c:pt idx="335">
                  <c:v>69.66</c:v>
                </c:pt>
                <c:pt idx="336">
                  <c:v>75.05</c:v>
                </c:pt>
                <c:pt idx="337">
                  <c:v>81.86</c:v>
                </c:pt>
                <c:pt idx="338">
                  <c:v>84.21</c:v>
                </c:pt>
                <c:pt idx="339">
                  <c:v>84.42</c:v>
                </c:pt>
                <c:pt idx="340">
                  <c:v>84.05</c:v>
                </c:pt>
                <c:pt idx="341">
                  <c:v>84.7</c:v>
                </c:pt>
                <c:pt idx="342">
                  <c:v>84.09</c:v>
                </c:pt>
                <c:pt idx="343">
                  <c:v>81.88</c:v>
                </c:pt>
                <c:pt idx="344">
                  <c:v>77.25</c:v>
                </c:pt>
                <c:pt idx="345">
                  <c:v>70.45</c:v>
                </c:pt>
                <c:pt idx="346">
                  <c:v>70.17999999999999</c:v>
                </c:pt>
                <c:pt idx="347">
                  <c:v>70.02</c:v>
                </c:pt>
                <c:pt idx="348">
                  <c:v>70.0</c:v>
                </c:pt>
                <c:pt idx="349">
                  <c:v>70.41</c:v>
                </c:pt>
                <c:pt idx="350">
                  <c:v>79.02</c:v>
                </c:pt>
                <c:pt idx="351">
                  <c:v>79.14</c:v>
                </c:pt>
                <c:pt idx="352">
                  <c:v>77.62</c:v>
                </c:pt>
                <c:pt idx="353">
                  <c:v>79.5</c:v>
                </c:pt>
                <c:pt idx="354">
                  <c:v>79.98</c:v>
                </c:pt>
                <c:pt idx="355">
                  <c:v>79.42</c:v>
                </c:pt>
                <c:pt idx="356">
                  <c:v>76.14</c:v>
                </c:pt>
                <c:pt idx="357">
                  <c:v>70.33</c:v>
                </c:pt>
                <c:pt idx="358">
                  <c:v>70.11</c:v>
                </c:pt>
                <c:pt idx="359">
                  <c:v>69.93</c:v>
                </c:pt>
                <c:pt idx="360">
                  <c:v>70.23</c:v>
                </c:pt>
                <c:pt idx="361">
                  <c:v>70.25</c:v>
                </c:pt>
                <c:pt idx="362">
                  <c:v>69.98</c:v>
                </c:pt>
                <c:pt idx="363">
                  <c:v>69.91</c:v>
                </c:pt>
                <c:pt idx="364">
                  <c:v>69.82</c:v>
                </c:pt>
              </c:numCache>
            </c:numRef>
          </c:val>
          <c:extLst xmlns:c16r2="http://schemas.microsoft.com/office/drawing/2015/06/chart">
            <c:ext xmlns:c16="http://schemas.microsoft.com/office/drawing/2014/chart" uri="{C3380CC4-5D6E-409C-BE32-E72D297353CC}">
              <c16:uniqueId val="{00000000-7B3B-4BAE-8657-37DC085C7883}"/>
            </c:ext>
          </c:extLst>
        </c:ser>
        <c:dLbls>
          <c:showLegendKey val="0"/>
          <c:showVal val="0"/>
          <c:showCatName val="0"/>
          <c:showSerName val="0"/>
          <c:showPercent val="0"/>
          <c:showBubbleSize val="0"/>
        </c:dLbls>
        <c:axId val="2114580312"/>
        <c:axId val="2114573304"/>
      </c:areaChart>
      <c:lineChart>
        <c:grouping val="standard"/>
        <c:varyColors val="0"/>
        <c:ser>
          <c:idx val="1"/>
          <c:order val="1"/>
          <c:tx>
            <c:strRef>
              <c:f>reservoirs_and_bayou!$D$1</c:f>
              <c:strCache>
                <c:ptCount val="1"/>
                <c:pt idx="0">
                  <c:v>Addicks rain (in)</c:v>
                </c:pt>
              </c:strCache>
            </c:strRef>
          </c:tx>
          <c:spPr>
            <a:ln w="15875" cap="rnd">
              <a:solidFill>
                <a:srgbClr val="FF0000"/>
              </a:solidFill>
              <a:round/>
            </a:ln>
            <a:effectLst/>
          </c:spPr>
          <c:marker>
            <c:symbol val="none"/>
          </c:marke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reservoirs_and_bayou!$D$2:$D$366</c:f>
              <c:numCache>
                <c:formatCode>General</c:formatCode>
                <c:ptCount val="365"/>
                <c:pt idx="0">
                  <c:v>0.0</c:v>
                </c:pt>
                <c:pt idx="1">
                  <c:v>0.52</c:v>
                </c:pt>
                <c:pt idx="2">
                  <c:v>0.0</c:v>
                </c:pt>
                <c:pt idx="3">
                  <c:v>0.0</c:v>
                </c:pt>
                <c:pt idx="4">
                  <c:v>0.0</c:v>
                </c:pt>
                <c:pt idx="5">
                  <c:v>0.24</c:v>
                </c:pt>
                <c:pt idx="6">
                  <c:v>0.0</c:v>
                </c:pt>
                <c:pt idx="7">
                  <c:v>0.0</c:v>
                </c:pt>
                <c:pt idx="8">
                  <c:v>0.0</c:v>
                </c:pt>
                <c:pt idx="9">
                  <c:v>0.0</c:v>
                </c:pt>
                <c:pt idx="10">
                  <c:v>0.0</c:v>
                </c:pt>
                <c:pt idx="11">
                  <c:v>0.0</c:v>
                </c:pt>
                <c:pt idx="12">
                  <c:v>0.0</c:v>
                </c:pt>
                <c:pt idx="13">
                  <c:v>0.0</c:v>
                </c:pt>
                <c:pt idx="14">
                  <c:v>0.08</c:v>
                </c:pt>
                <c:pt idx="15">
                  <c:v>0.04</c:v>
                </c:pt>
                <c:pt idx="16">
                  <c:v>0.76</c:v>
                </c:pt>
                <c:pt idx="17">
                  <c:v>2.88</c:v>
                </c:pt>
                <c:pt idx="18">
                  <c:v>0.48</c:v>
                </c:pt>
                <c:pt idx="19">
                  <c:v>0.56</c:v>
                </c:pt>
                <c:pt idx="20">
                  <c:v>0.04</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1.04</c:v>
                </c:pt>
                <c:pt idx="45">
                  <c:v>0.0</c:v>
                </c:pt>
                <c:pt idx="46">
                  <c:v>0.0</c:v>
                </c:pt>
                <c:pt idx="47">
                  <c:v>0.12</c:v>
                </c:pt>
                <c:pt idx="48">
                  <c:v>0.0</c:v>
                </c:pt>
                <c:pt idx="49">
                  <c:v>0.0</c:v>
                </c:pt>
                <c:pt idx="50">
                  <c:v>1.44</c:v>
                </c:pt>
                <c:pt idx="51">
                  <c:v>0.0</c:v>
                </c:pt>
                <c:pt idx="52">
                  <c:v>0.0</c:v>
                </c:pt>
                <c:pt idx="53">
                  <c:v>0.0</c:v>
                </c:pt>
                <c:pt idx="54">
                  <c:v>0.0</c:v>
                </c:pt>
                <c:pt idx="55">
                  <c:v>0.0</c:v>
                </c:pt>
                <c:pt idx="56">
                  <c:v>0.0</c:v>
                </c:pt>
                <c:pt idx="57">
                  <c:v>0.0</c:v>
                </c:pt>
                <c:pt idx="58">
                  <c:v>0.0</c:v>
                </c:pt>
                <c:pt idx="59">
                  <c:v>0.0</c:v>
                </c:pt>
                <c:pt idx="60">
                  <c:v>0.0</c:v>
                </c:pt>
                <c:pt idx="61">
                  <c:v>0.0</c:v>
                </c:pt>
                <c:pt idx="62">
                  <c:v>0.04</c:v>
                </c:pt>
                <c:pt idx="63">
                  <c:v>1.96</c:v>
                </c:pt>
                <c:pt idx="64">
                  <c:v>0.2</c:v>
                </c:pt>
                <c:pt idx="65">
                  <c:v>0.0</c:v>
                </c:pt>
                <c:pt idx="66">
                  <c:v>0.0</c:v>
                </c:pt>
                <c:pt idx="67">
                  <c:v>0.0</c:v>
                </c:pt>
                <c:pt idx="68">
                  <c:v>0.0</c:v>
                </c:pt>
                <c:pt idx="69">
                  <c:v>0.44</c:v>
                </c:pt>
                <c:pt idx="70">
                  <c:v>0.08</c:v>
                </c:pt>
                <c:pt idx="71">
                  <c:v>0.0</c:v>
                </c:pt>
                <c:pt idx="72">
                  <c:v>0.0</c:v>
                </c:pt>
                <c:pt idx="73">
                  <c:v>0.0</c:v>
                </c:pt>
                <c:pt idx="74">
                  <c:v>0.0</c:v>
                </c:pt>
                <c:pt idx="75">
                  <c:v>0.0</c:v>
                </c:pt>
                <c:pt idx="76">
                  <c:v>0.0</c:v>
                </c:pt>
                <c:pt idx="77">
                  <c:v>0.0</c:v>
                </c:pt>
                <c:pt idx="78">
                  <c:v>0.0</c:v>
                </c:pt>
                <c:pt idx="79">
                  <c:v>0.0</c:v>
                </c:pt>
                <c:pt idx="80">
                  <c:v>0.0</c:v>
                </c:pt>
                <c:pt idx="81">
                  <c:v>0.0</c:v>
                </c:pt>
                <c:pt idx="82">
                  <c:v>1.16</c:v>
                </c:pt>
                <c:pt idx="83">
                  <c:v>0.04</c:v>
                </c:pt>
                <c:pt idx="84">
                  <c:v>0.0</c:v>
                </c:pt>
                <c:pt idx="85">
                  <c:v>0.0</c:v>
                </c:pt>
                <c:pt idx="86">
                  <c:v>0.0</c:v>
                </c:pt>
                <c:pt idx="87">
                  <c:v>1.52</c:v>
                </c:pt>
                <c:pt idx="88">
                  <c:v>0.0</c:v>
                </c:pt>
                <c:pt idx="89">
                  <c:v>0.0</c:v>
                </c:pt>
                <c:pt idx="90">
                  <c:v>0.0</c:v>
                </c:pt>
                <c:pt idx="91">
                  <c:v>0.12</c:v>
                </c:pt>
                <c:pt idx="92">
                  <c:v>0.0</c:v>
                </c:pt>
                <c:pt idx="93">
                  <c:v>0.0</c:v>
                </c:pt>
                <c:pt idx="94">
                  <c:v>0.0</c:v>
                </c:pt>
                <c:pt idx="95">
                  <c:v>0.0</c:v>
                </c:pt>
                <c:pt idx="96">
                  <c:v>0.0</c:v>
                </c:pt>
                <c:pt idx="97">
                  <c:v>0.0</c:v>
                </c:pt>
                <c:pt idx="98">
                  <c:v>0.0</c:v>
                </c:pt>
                <c:pt idx="99">
                  <c:v>0.04</c:v>
                </c:pt>
                <c:pt idx="100">
                  <c:v>0.92</c:v>
                </c:pt>
                <c:pt idx="101">
                  <c:v>0.0</c:v>
                </c:pt>
                <c:pt idx="102">
                  <c:v>0.0</c:v>
                </c:pt>
                <c:pt idx="103">
                  <c:v>0.0</c:v>
                </c:pt>
                <c:pt idx="104">
                  <c:v>0.0</c:v>
                </c:pt>
                <c:pt idx="105">
                  <c:v>0.0</c:v>
                </c:pt>
                <c:pt idx="106">
                  <c:v>0.48</c:v>
                </c:pt>
                <c:pt idx="107">
                  <c:v>0.88</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0.48</c:v>
                </c:pt>
                <c:pt idx="123">
                  <c:v>0.0</c:v>
                </c:pt>
                <c:pt idx="124">
                  <c:v>0.0</c:v>
                </c:pt>
                <c:pt idx="125">
                  <c:v>0.0</c:v>
                </c:pt>
                <c:pt idx="126">
                  <c:v>0.0</c:v>
                </c:pt>
                <c:pt idx="127">
                  <c:v>0.0</c:v>
                </c:pt>
                <c:pt idx="128">
                  <c:v>0.0</c:v>
                </c:pt>
                <c:pt idx="129">
                  <c:v>0.0</c:v>
                </c:pt>
                <c:pt idx="130">
                  <c:v>0.0</c:v>
                </c:pt>
                <c:pt idx="131">
                  <c:v>0.12</c:v>
                </c:pt>
                <c:pt idx="132">
                  <c:v>0.0</c:v>
                </c:pt>
                <c:pt idx="133">
                  <c:v>0.0</c:v>
                </c:pt>
                <c:pt idx="134">
                  <c:v>0.0</c:v>
                </c:pt>
                <c:pt idx="135">
                  <c:v>0.0</c:v>
                </c:pt>
                <c:pt idx="136">
                  <c:v>0.0</c:v>
                </c:pt>
                <c:pt idx="137">
                  <c:v>0.0</c:v>
                </c:pt>
                <c:pt idx="138">
                  <c:v>0.0</c:v>
                </c:pt>
                <c:pt idx="139">
                  <c:v>0.0</c:v>
                </c:pt>
                <c:pt idx="140">
                  <c:v>0.08</c:v>
                </c:pt>
                <c:pt idx="141">
                  <c:v>0.24</c:v>
                </c:pt>
                <c:pt idx="142">
                  <c:v>0.0</c:v>
                </c:pt>
                <c:pt idx="143">
                  <c:v>0.0</c:v>
                </c:pt>
                <c:pt idx="144">
                  <c:v>0.0</c:v>
                </c:pt>
                <c:pt idx="145">
                  <c:v>0.0</c:v>
                </c:pt>
                <c:pt idx="146">
                  <c:v>0.0</c:v>
                </c:pt>
                <c:pt idx="147">
                  <c:v>0.88</c:v>
                </c:pt>
                <c:pt idx="148">
                  <c:v>0.12</c:v>
                </c:pt>
                <c:pt idx="149">
                  <c:v>0.0</c:v>
                </c:pt>
                <c:pt idx="150">
                  <c:v>0.12</c:v>
                </c:pt>
                <c:pt idx="151">
                  <c:v>0.2</c:v>
                </c:pt>
                <c:pt idx="152">
                  <c:v>0.48</c:v>
                </c:pt>
                <c:pt idx="153">
                  <c:v>0.0</c:v>
                </c:pt>
                <c:pt idx="154">
                  <c:v>2.52</c:v>
                </c:pt>
                <c:pt idx="155">
                  <c:v>0.0</c:v>
                </c:pt>
                <c:pt idx="156">
                  <c:v>0.04</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0.6</c:v>
                </c:pt>
                <c:pt idx="171">
                  <c:v>0.0</c:v>
                </c:pt>
                <c:pt idx="172">
                  <c:v>0.64</c:v>
                </c:pt>
                <c:pt idx="173">
                  <c:v>0.0</c:v>
                </c:pt>
                <c:pt idx="174">
                  <c:v>1.92</c:v>
                </c:pt>
                <c:pt idx="175">
                  <c:v>1.24</c:v>
                </c:pt>
                <c:pt idx="176">
                  <c:v>0.4</c:v>
                </c:pt>
                <c:pt idx="177">
                  <c:v>1.44</c:v>
                </c:pt>
                <c:pt idx="178">
                  <c:v>0.0</c:v>
                </c:pt>
                <c:pt idx="179">
                  <c:v>0.0</c:v>
                </c:pt>
                <c:pt idx="180">
                  <c:v>0.0</c:v>
                </c:pt>
                <c:pt idx="181">
                  <c:v>0.0</c:v>
                </c:pt>
                <c:pt idx="182">
                  <c:v>0.0</c:v>
                </c:pt>
                <c:pt idx="183">
                  <c:v>0.0</c:v>
                </c:pt>
                <c:pt idx="184">
                  <c:v>0.0</c:v>
                </c:pt>
                <c:pt idx="185">
                  <c:v>0.0</c:v>
                </c:pt>
                <c:pt idx="186">
                  <c:v>0.0</c:v>
                </c:pt>
                <c:pt idx="187">
                  <c:v>0.0</c:v>
                </c:pt>
                <c:pt idx="188">
                  <c:v>0.0</c:v>
                </c:pt>
                <c:pt idx="189">
                  <c:v>0.72</c:v>
                </c:pt>
                <c:pt idx="190">
                  <c:v>0.0</c:v>
                </c:pt>
                <c:pt idx="191">
                  <c:v>0.0</c:v>
                </c:pt>
                <c:pt idx="192">
                  <c:v>0.12</c:v>
                </c:pt>
                <c:pt idx="193">
                  <c:v>2.72</c:v>
                </c:pt>
                <c:pt idx="194">
                  <c:v>0.0</c:v>
                </c:pt>
                <c:pt idx="195">
                  <c:v>2.44</c:v>
                </c:pt>
                <c:pt idx="196">
                  <c:v>0.0</c:v>
                </c:pt>
                <c:pt idx="197">
                  <c:v>0.04</c:v>
                </c:pt>
                <c:pt idx="198">
                  <c:v>0.0</c:v>
                </c:pt>
                <c:pt idx="199">
                  <c:v>0.0</c:v>
                </c:pt>
                <c:pt idx="200">
                  <c:v>0.0</c:v>
                </c:pt>
                <c:pt idx="201">
                  <c:v>0.0</c:v>
                </c:pt>
                <c:pt idx="202">
                  <c:v>0.2</c:v>
                </c:pt>
                <c:pt idx="203">
                  <c:v>0.24</c:v>
                </c:pt>
                <c:pt idx="204">
                  <c:v>0.0</c:v>
                </c:pt>
                <c:pt idx="205">
                  <c:v>0.0</c:v>
                </c:pt>
                <c:pt idx="206">
                  <c:v>0.0</c:v>
                </c:pt>
                <c:pt idx="207">
                  <c:v>0.0</c:v>
                </c:pt>
                <c:pt idx="208">
                  <c:v>0.0</c:v>
                </c:pt>
                <c:pt idx="209">
                  <c:v>0.0</c:v>
                </c:pt>
                <c:pt idx="210">
                  <c:v>0.0</c:v>
                </c:pt>
                <c:pt idx="211">
                  <c:v>0.0</c:v>
                </c:pt>
                <c:pt idx="212">
                  <c:v>0.0</c:v>
                </c:pt>
                <c:pt idx="213">
                  <c:v>1.04</c:v>
                </c:pt>
                <c:pt idx="214">
                  <c:v>0.0</c:v>
                </c:pt>
                <c:pt idx="215">
                  <c:v>0.0</c:v>
                </c:pt>
                <c:pt idx="216">
                  <c:v>0.04</c:v>
                </c:pt>
                <c:pt idx="217">
                  <c:v>0.12</c:v>
                </c:pt>
                <c:pt idx="218">
                  <c:v>2.16</c:v>
                </c:pt>
                <c:pt idx="219">
                  <c:v>4.84</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0.88</c:v>
                </c:pt>
                <c:pt idx="237">
                  <c:v>11.36</c:v>
                </c:pt>
                <c:pt idx="238">
                  <c:v>14.88</c:v>
                </c:pt>
                <c:pt idx="239">
                  <c:v>5.2</c:v>
                </c:pt>
                <c:pt idx="240">
                  <c:v>1.12</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1.68</c:v>
                </c:pt>
                <c:pt idx="261">
                  <c:v>0.0</c:v>
                </c:pt>
                <c:pt idx="262">
                  <c:v>0.2</c:v>
                </c:pt>
                <c:pt idx="263">
                  <c:v>0.32</c:v>
                </c:pt>
                <c:pt idx="264">
                  <c:v>0.04</c:v>
                </c:pt>
                <c:pt idx="265">
                  <c:v>0.0</c:v>
                </c:pt>
                <c:pt idx="266">
                  <c:v>0.0</c:v>
                </c:pt>
                <c:pt idx="267">
                  <c:v>0.12</c:v>
                </c:pt>
                <c:pt idx="268">
                  <c:v>0.08</c:v>
                </c:pt>
                <c:pt idx="269">
                  <c:v>0.0</c:v>
                </c:pt>
                <c:pt idx="270">
                  <c:v>0.48</c:v>
                </c:pt>
                <c:pt idx="271">
                  <c:v>0.0</c:v>
                </c:pt>
                <c:pt idx="272">
                  <c:v>0.0</c:v>
                </c:pt>
                <c:pt idx="273">
                  <c:v>0.0</c:v>
                </c:pt>
                <c:pt idx="274">
                  <c:v>0.0</c:v>
                </c:pt>
                <c:pt idx="275">
                  <c:v>0.32</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0.32</c:v>
                </c:pt>
                <c:pt idx="293">
                  <c:v>0.12</c:v>
                </c:pt>
                <c:pt idx="294">
                  <c:v>1.16</c:v>
                </c:pt>
                <c:pt idx="295">
                  <c:v>0.0</c:v>
                </c:pt>
                <c:pt idx="296">
                  <c:v>0.0</c:v>
                </c:pt>
                <c:pt idx="297">
                  <c:v>0.0</c:v>
                </c:pt>
                <c:pt idx="298">
                  <c:v>0.0</c:v>
                </c:pt>
                <c:pt idx="299">
                  <c:v>0.0</c:v>
                </c:pt>
                <c:pt idx="300">
                  <c:v>0.0</c:v>
                </c:pt>
                <c:pt idx="301">
                  <c:v>0.0</c:v>
                </c:pt>
                <c:pt idx="302">
                  <c:v>0.0</c:v>
                </c:pt>
                <c:pt idx="303">
                  <c:v>1.2</c:v>
                </c:pt>
                <c:pt idx="304">
                  <c:v>0.44</c:v>
                </c:pt>
                <c:pt idx="305">
                  <c:v>0.0</c:v>
                </c:pt>
                <c:pt idx="306">
                  <c:v>0.0</c:v>
                </c:pt>
                <c:pt idx="307">
                  <c:v>0.0</c:v>
                </c:pt>
                <c:pt idx="308">
                  <c:v>0.0</c:v>
                </c:pt>
                <c:pt idx="309">
                  <c:v>0.0</c:v>
                </c:pt>
                <c:pt idx="310">
                  <c:v>0.0</c:v>
                </c:pt>
                <c:pt idx="311">
                  <c:v>0.0</c:v>
                </c:pt>
                <c:pt idx="312">
                  <c:v>0.12</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0.76</c:v>
                </c:pt>
                <c:pt idx="337">
                  <c:v>0.16</c:v>
                </c:pt>
                <c:pt idx="338">
                  <c:v>0.04</c:v>
                </c:pt>
                <c:pt idx="339">
                  <c:v>0.16</c:v>
                </c:pt>
                <c:pt idx="340">
                  <c:v>0.72</c:v>
                </c:pt>
                <c:pt idx="341">
                  <c:v>0.04</c:v>
                </c:pt>
                <c:pt idx="342">
                  <c:v>0.0</c:v>
                </c:pt>
                <c:pt idx="343">
                  <c:v>0.0</c:v>
                </c:pt>
                <c:pt idx="344">
                  <c:v>0.0</c:v>
                </c:pt>
                <c:pt idx="345">
                  <c:v>0.0</c:v>
                </c:pt>
                <c:pt idx="346">
                  <c:v>0.0</c:v>
                </c:pt>
                <c:pt idx="347">
                  <c:v>0.0</c:v>
                </c:pt>
                <c:pt idx="348">
                  <c:v>0.0</c:v>
                </c:pt>
                <c:pt idx="349">
                  <c:v>0.76</c:v>
                </c:pt>
                <c:pt idx="350">
                  <c:v>0.0</c:v>
                </c:pt>
                <c:pt idx="351">
                  <c:v>0.04</c:v>
                </c:pt>
                <c:pt idx="352">
                  <c:v>0.44</c:v>
                </c:pt>
                <c:pt idx="353">
                  <c:v>0.04</c:v>
                </c:pt>
                <c:pt idx="354">
                  <c:v>0.0</c:v>
                </c:pt>
                <c:pt idx="355">
                  <c:v>0.0</c:v>
                </c:pt>
                <c:pt idx="356">
                  <c:v>0.0</c:v>
                </c:pt>
                <c:pt idx="357">
                  <c:v>0.0</c:v>
                </c:pt>
                <c:pt idx="358">
                  <c:v>0.0</c:v>
                </c:pt>
                <c:pt idx="359">
                  <c:v>0.12</c:v>
                </c:pt>
                <c:pt idx="360">
                  <c:v>0.08</c:v>
                </c:pt>
                <c:pt idx="361">
                  <c:v>0.0</c:v>
                </c:pt>
                <c:pt idx="362">
                  <c:v>0.0</c:v>
                </c:pt>
                <c:pt idx="363">
                  <c:v>0.0</c:v>
                </c:pt>
                <c:pt idx="364">
                  <c:v>0.0</c:v>
                </c:pt>
              </c:numCache>
            </c:numRef>
          </c:val>
          <c:smooth val="0"/>
          <c:extLst xmlns:c16r2="http://schemas.microsoft.com/office/drawing/2015/06/chart">
            <c:ext xmlns:c16="http://schemas.microsoft.com/office/drawing/2014/chart" uri="{C3380CC4-5D6E-409C-BE32-E72D297353CC}">
              <c16:uniqueId val="{00000001-7B3B-4BAE-8657-37DC085C7883}"/>
            </c:ext>
          </c:extLst>
        </c:ser>
        <c:dLbls>
          <c:showLegendKey val="0"/>
          <c:showVal val="0"/>
          <c:showCatName val="0"/>
          <c:showSerName val="0"/>
          <c:showPercent val="0"/>
          <c:showBubbleSize val="0"/>
        </c:dLbls>
        <c:marker val="1"/>
        <c:smooth val="0"/>
        <c:axId val="2114590360"/>
        <c:axId val="2114583608"/>
      </c:lineChart>
      <c:valAx>
        <c:axId val="2114573304"/>
        <c:scaling>
          <c:orientation val="minMax"/>
          <c:min val="6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Elevation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14580312"/>
        <c:crosses val="max"/>
        <c:crossBetween val="between"/>
      </c:valAx>
      <c:dateAx>
        <c:axId val="211458031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573304"/>
        <c:crosses val="autoZero"/>
        <c:auto val="1"/>
        <c:lblOffset val="100"/>
        <c:baseTimeUnit val="days"/>
        <c:majorUnit val="1.0"/>
        <c:minorUnit val="1.0"/>
      </c:dateAx>
      <c:valAx>
        <c:axId val="211458360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Precipitation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114590360"/>
        <c:crosses val="autoZero"/>
        <c:crossBetween val="between"/>
      </c:valAx>
      <c:dateAx>
        <c:axId val="2114590360"/>
        <c:scaling>
          <c:orientation val="minMax"/>
        </c:scaling>
        <c:delete val="1"/>
        <c:axPos val="b"/>
        <c:numFmt formatCode="m/d/yyyy" sourceLinked="1"/>
        <c:majorTickMark val="out"/>
        <c:minorTickMark val="none"/>
        <c:tickLblPos val="nextTo"/>
        <c:crossAx val="2114583608"/>
        <c:crosses val="autoZero"/>
        <c:auto val="1"/>
        <c:lblOffset val="100"/>
        <c:baseTimeUnit val="days"/>
        <c:majorUnit val="1.0"/>
        <c:minorUnit val="1.0"/>
      </c:date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a:gsLst>
        <a:gs pos="0">
          <a:schemeClr val="bg1"/>
        </a:gs>
        <a:gs pos="100000">
          <a:schemeClr val="accent1">
            <a:lumMod val="20000"/>
            <a:lumOff val="80000"/>
          </a:schemeClr>
        </a:gs>
      </a:gsLst>
      <a:lin ang="5400000" scaled="1"/>
    </a:gradFill>
    <a:ln w="19050" cap="flat" cmpd="sng" algn="ctr">
      <a:solidFill>
        <a:schemeClr val="tx1">
          <a:lumMod val="95000"/>
          <a:lumOff val="5000"/>
        </a:schemeClr>
      </a:solidFill>
      <a:round/>
    </a:ln>
    <a:effectLst>
      <a:outerShdw blurRad="50800" dist="38100" dir="2700000" algn="tl" rotWithShape="0">
        <a:prstClr val="black">
          <a:alpha val="40000"/>
        </a:prstClr>
      </a:outerShdw>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75000"/>
                    <a:lumOff val="25000"/>
                  </a:schemeClr>
                </a:solidFill>
                <a:latin typeface="+mn-lt"/>
                <a:ea typeface="+mn-ea"/>
                <a:cs typeface="+mn-cs"/>
              </a:defRPr>
            </a:pPr>
            <a:r>
              <a:rPr lang="en-US">
                <a:solidFill>
                  <a:schemeClr val="tx1">
                    <a:lumMod val="75000"/>
                    <a:lumOff val="25000"/>
                  </a:schemeClr>
                </a:solidFill>
              </a:rPr>
              <a:t>2017</a:t>
            </a:r>
            <a:r>
              <a:rPr lang="en-US" baseline="0">
                <a:solidFill>
                  <a:schemeClr val="tx1">
                    <a:lumMod val="75000"/>
                    <a:lumOff val="25000"/>
                  </a:schemeClr>
                </a:solidFill>
              </a:rPr>
              <a:t> </a:t>
            </a:r>
            <a:r>
              <a:rPr lang="en-US">
                <a:solidFill>
                  <a:schemeClr val="tx1">
                    <a:lumMod val="75000"/>
                    <a:lumOff val="25000"/>
                  </a:schemeClr>
                </a:solidFill>
              </a:rPr>
              <a:t>Addicks Reservoir Precipitation and Elevation</a:t>
            </a:r>
          </a:p>
        </c:rich>
      </c:tx>
      <c:layout/>
      <c:overlay val="0"/>
      <c:spPr>
        <a:noFill/>
        <a:ln>
          <a:noFill/>
        </a:ln>
        <a:effectLst/>
      </c:spPr>
    </c:title>
    <c:autoTitleDeleted val="0"/>
    <c:plotArea>
      <c:layout/>
      <c:areaChart>
        <c:grouping val="standard"/>
        <c:varyColors val="0"/>
        <c:ser>
          <c:idx val="0"/>
          <c:order val="0"/>
          <c:tx>
            <c:strRef>
              <c:f>reservoirs_and_bayou!$C$1</c:f>
              <c:strCache>
                <c:ptCount val="1"/>
                <c:pt idx="0">
                  <c:v>Addicks  elevation (ft)</c:v>
                </c:pt>
              </c:strCache>
            </c:strRef>
          </c:tx>
          <c:spPr>
            <a:solidFill>
              <a:schemeClr val="accent1"/>
            </a:solidFill>
            <a:ln w="9525" cap="flat" cmpd="sng" algn="ctr">
              <a:noFill/>
              <a:round/>
            </a:ln>
            <a:effectLst/>
          </c:spP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reservoirs_and_bayou!$C$2:$C$366</c:f>
              <c:numCache>
                <c:formatCode>General</c:formatCode>
                <c:ptCount val="365"/>
                <c:pt idx="0">
                  <c:v>77.55</c:v>
                </c:pt>
                <c:pt idx="1">
                  <c:v>80.78</c:v>
                </c:pt>
                <c:pt idx="2">
                  <c:v>83.34</c:v>
                </c:pt>
                <c:pt idx="3">
                  <c:v>83.08</c:v>
                </c:pt>
                <c:pt idx="4">
                  <c:v>80.48</c:v>
                </c:pt>
                <c:pt idx="5">
                  <c:v>76.06</c:v>
                </c:pt>
                <c:pt idx="6">
                  <c:v>76.97</c:v>
                </c:pt>
                <c:pt idx="7">
                  <c:v>76.2</c:v>
                </c:pt>
                <c:pt idx="8">
                  <c:v>73.79</c:v>
                </c:pt>
                <c:pt idx="9">
                  <c:v>69.21</c:v>
                </c:pt>
                <c:pt idx="10">
                  <c:v>69.12</c:v>
                </c:pt>
                <c:pt idx="11">
                  <c:v>69.1</c:v>
                </c:pt>
                <c:pt idx="12">
                  <c:v>69.09</c:v>
                </c:pt>
                <c:pt idx="13">
                  <c:v>69.0</c:v>
                </c:pt>
                <c:pt idx="14">
                  <c:v>70.3</c:v>
                </c:pt>
                <c:pt idx="15">
                  <c:v>80.31</c:v>
                </c:pt>
                <c:pt idx="16">
                  <c:v>84.69</c:v>
                </c:pt>
                <c:pt idx="17">
                  <c:v>89.22</c:v>
                </c:pt>
                <c:pt idx="18">
                  <c:v>90.26</c:v>
                </c:pt>
                <c:pt idx="19">
                  <c:v>90.72</c:v>
                </c:pt>
                <c:pt idx="20">
                  <c:v>91.24</c:v>
                </c:pt>
                <c:pt idx="21">
                  <c:v>91.24</c:v>
                </c:pt>
                <c:pt idx="22">
                  <c:v>90.98</c:v>
                </c:pt>
                <c:pt idx="23">
                  <c:v>90.45</c:v>
                </c:pt>
                <c:pt idx="24">
                  <c:v>89.61</c:v>
                </c:pt>
                <c:pt idx="25">
                  <c:v>88.88</c:v>
                </c:pt>
                <c:pt idx="26">
                  <c:v>87.66</c:v>
                </c:pt>
                <c:pt idx="27">
                  <c:v>86.2</c:v>
                </c:pt>
                <c:pt idx="28">
                  <c:v>82.96</c:v>
                </c:pt>
                <c:pt idx="29">
                  <c:v>77.74</c:v>
                </c:pt>
                <c:pt idx="30">
                  <c:v>69.65</c:v>
                </c:pt>
                <c:pt idx="31">
                  <c:v>69.39</c:v>
                </c:pt>
                <c:pt idx="32">
                  <c:v>69.2</c:v>
                </c:pt>
                <c:pt idx="33">
                  <c:v>69.11</c:v>
                </c:pt>
                <c:pt idx="34">
                  <c:v>69.07</c:v>
                </c:pt>
                <c:pt idx="35">
                  <c:v>69.09</c:v>
                </c:pt>
                <c:pt idx="36">
                  <c:v>69.16</c:v>
                </c:pt>
                <c:pt idx="37">
                  <c:v>69.01</c:v>
                </c:pt>
                <c:pt idx="38">
                  <c:v>68.99</c:v>
                </c:pt>
                <c:pt idx="39">
                  <c:v>68.95</c:v>
                </c:pt>
                <c:pt idx="40">
                  <c:v>69.01</c:v>
                </c:pt>
                <c:pt idx="41">
                  <c:v>68.92</c:v>
                </c:pt>
                <c:pt idx="42">
                  <c:v>68.94</c:v>
                </c:pt>
                <c:pt idx="43">
                  <c:v>69.02</c:v>
                </c:pt>
                <c:pt idx="44">
                  <c:v>76.24</c:v>
                </c:pt>
                <c:pt idx="45">
                  <c:v>77.07</c:v>
                </c:pt>
                <c:pt idx="46">
                  <c:v>75.83</c:v>
                </c:pt>
                <c:pt idx="47">
                  <c:v>69.5</c:v>
                </c:pt>
                <c:pt idx="48">
                  <c:v>69.33</c:v>
                </c:pt>
                <c:pt idx="49">
                  <c:v>69.23</c:v>
                </c:pt>
                <c:pt idx="50">
                  <c:v>81.03</c:v>
                </c:pt>
                <c:pt idx="51">
                  <c:v>83.62</c:v>
                </c:pt>
                <c:pt idx="52">
                  <c:v>83.26</c:v>
                </c:pt>
                <c:pt idx="53">
                  <c:v>80.41</c:v>
                </c:pt>
                <c:pt idx="54">
                  <c:v>77.39</c:v>
                </c:pt>
                <c:pt idx="55">
                  <c:v>69.9</c:v>
                </c:pt>
                <c:pt idx="56">
                  <c:v>69.5</c:v>
                </c:pt>
                <c:pt idx="57">
                  <c:v>70.16999999999998</c:v>
                </c:pt>
                <c:pt idx="58">
                  <c:v>69.14</c:v>
                </c:pt>
                <c:pt idx="59">
                  <c:v>69.02</c:v>
                </c:pt>
                <c:pt idx="60">
                  <c:v>69.0</c:v>
                </c:pt>
                <c:pt idx="61">
                  <c:v>69.0</c:v>
                </c:pt>
                <c:pt idx="62">
                  <c:v>68.9</c:v>
                </c:pt>
                <c:pt idx="63">
                  <c:v>76.28</c:v>
                </c:pt>
                <c:pt idx="64">
                  <c:v>79.09</c:v>
                </c:pt>
                <c:pt idx="65">
                  <c:v>79.25</c:v>
                </c:pt>
                <c:pt idx="66">
                  <c:v>79.33</c:v>
                </c:pt>
                <c:pt idx="67">
                  <c:v>78.99</c:v>
                </c:pt>
                <c:pt idx="68">
                  <c:v>79.35</c:v>
                </c:pt>
                <c:pt idx="69">
                  <c:v>78.98</c:v>
                </c:pt>
                <c:pt idx="70">
                  <c:v>80.7</c:v>
                </c:pt>
                <c:pt idx="71">
                  <c:v>79.06</c:v>
                </c:pt>
                <c:pt idx="72">
                  <c:v>74.01</c:v>
                </c:pt>
                <c:pt idx="73">
                  <c:v>69.9</c:v>
                </c:pt>
                <c:pt idx="74">
                  <c:v>69.34</c:v>
                </c:pt>
                <c:pt idx="75">
                  <c:v>69.14</c:v>
                </c:pt>
                <c:pt idx="76">
                  <c:v>69.08</c:v>
                </c:pt>
                <c:pt idx="77">
                  <c:v>69.01</c:v>
                </c:pt>
                <c:pt idx="78">
                  <c:v>69.02</c:v>
                </c:pt>
                <c:pt idx="79">
                  <c:v>68.94</c:v>
                </c:pt>
                <c:pt idx="80">
                  <c:v>68.94</c:v>
                </c:pt>
                <c:pt idx="81">
                  <c:v>68.93</c:v>
                </c:pt>
                <c:pt idx="82">
                  <c:v>69.35</c:v>
                </c:pt>
                <c:pt idx="83">
                  <c:v>78.73</c:v>
                </c:pt>
                <c:pt idx="84">
                  <c:v>79.61</c:v>
                </c:pt>
                <c:pt idx="85">
                  <c:v>79.02</c:v>
                </c:pt>
                <c:pt idx="86">
                  <c:v>69.21</c:v>
                </c:pt>
                <c:pt idx="87">
                  <c:v>79.19</c:v>
                </c:pt>
                <c:pt idx="88">
                  <c:v>82.2</c:v>
                </c:pt>
                <c:pt idx="89">
                  <c:v>82.2</c:v>
                </c:pt>
                <c:pt idx="90">
                  <c:v>76.29</c:v>
                </c:pt>
                <c:pt idx="91">
                  <c:v>73.54</c:v>
                </c:pt>
                <c:pt idx="92">
                  <c:v>73.71</c:v>
                </c:pt>
                <c:pt idx="93">
                  <c:v>69.21</c:v>
                </c:pt>
                <c:pt idx="94">
                  <c:v>69.01</c:v>
                </c:pt>
                <c:pt idx="95">
                  <c:v>68.89</c:v>
                </c:pt>
                <c:pt idx="96">
                  <c:v>68.84</c:v>
                </c:pt>
                <c:pt idx="97">
                  <c:v>68.84</c:v>
                </c:pt>
                <c:pt idx="98">
                  <c:v>68.86</c:v>
                </c:pt>
                <c:pt idx="99">
                  <c:v>69.02</c:v>
                </c:pt>
                <c:pt idx="100">
                  <c:v>77.4</c:v>
                </c:pt>
                <c:pt idx="101">
                  <c:v>80.49</c:v>
                </c:pt>
                <c:pt idx="102">
                  <c:v>77.66</c:v>
                </c:pt>
                <c:pt idx="103">
                  <c:v>69.39</c:v>
                </c:pt>
                <c:pt idx="104">
                  <c:v>69.12</c:v>
                </c:pt>
                <c:pt idx="105">
                  <c:v>69.01</c:v>
                </c:pt>
                <c:pt idx="106">
                  <c:v>74.6</c:v>
                </c:pt>
                <c:pt idx="107">
                  <c:v>81.53</c:v>
                </c:pt>
                <c:pt idx="108">
                  <c:v>83.64</c:v>
                </c:pt>
                <c:pt idx="109">
                  <c:v>84.0</c:v>
                </c:pt>
                <c:pt idx="110">
                  <c:v>81.93</c:v>
                </c:pt>
                <c:pt idx="111">
                  <c:v>76.44</c:v>
                </c:pt>
                <c:pt idx="112">
                  <c:v>68.98</c:v>
                </c:pt>
                <c:pt idx="113">
                  <c:v>69.59</c:v>
                </c:pt>
                <c:pt idx="114">
                  <c:v>68.94</c:v>
                </c:pt>
                <c:pt idx="115">
                  <c:v>68.93</c:v>
                </c:pt>
                <c:pt idx="116">
                  <c:v>68.92</c:v>
                </c:pt>
                <c:pt idx="117">
                  <c:v>68.86</c:v>
                </c:pt>
                <c:pt idx="118">
                  <c:v>68.84</c:v>
                </c:pt>
                <c:pt idx="119">
                  <c:v>68.94</c:v>
                </c:pt>
                <c:pt idx="120">
                  <c:v>68.93</c:v>
                </c:pt>
                <c:pt idx="121">
                  <c:v>68.8</c:v>
                </c:pt>
                <c:pt idx="122">
                  <c:v>68.92</c:v>
                </c:pt>
                <c:pt idx="123">
                  <c:v>72.6</c:v>
                </c:pt>
                <c:pt idx="124">
                  <c:v>69.7</c:v>
                </c:pt>
                <c:pt idx="125">
                  <c:v>69.16</c:v>
                </c:pt>
                <c:pt idx="126">
                  <c:v>69.22</c:v>
                </c:pt>
                <c:pt idx="127">
                  <c:v>69.26</c:v>
                </c:pt>
                <c:pt idx="128">
                  <c:v>69.22</c:v>
                </c:pt>
                <c:pt idx="129">
                  <c:v>69.26</c:v>
                </c:pt>
                <c:pt idx="130">
                  <c:v>69.26</c:v>
                </c:pt>
                <c:pt idx="131">
                  <c:v>69.5</c:v>
                </c:pt>
                <c:pt idx="132">
                  <c:v>69.42</c:v>
                </c:pt>
                <c:pt idx="133">
                  <c:v>69.3</c:v>
                </c:pt>
                <c:pt idx="134">
                  <c:v>69.3</c:v>
                </c:pt>
                <c:pt idx="135">
                  <c:v>69.26</c:v>
                </c:pt>
                <c:pt idx="136">
                  <c:v>69.28</c:v>
                </c:pt>
                <c:pt idx="137">
                  <c:v>69.42</c:v>
                </c:pt>
                <c:pt idx="138">
                  <c:v>69.45</c:v>
                </c:pt>
                <c:pt idx="139">
                  <c:v>69.36</c:v>
                </c:pt>
                <c:pt idx="140">
                  <c:v>72.52</c:v>
                </c:pt>
                <c:pt idx="141">
                  <c:v>74.87</c:v>
                </c:pt>
                <c:pt idx="142">
                  <c:v>69.65</c:v>
                </c:pt>
                <c:pt idx="143">
                  <c:v>69.02</c:v>
                </c:pt>
                <c:pt idx="144">
                  <c:v>68.9</c:v>
                </c:pt>
                <c:pt idx="145">
                  <c:v>68.81</c:v>
                </c:pt>
                <c:pt idx="146">
                  <c:v>68.83</c:v>
                </c:pt>
                <c:pt idx="147">
                  <c:v>69.0</c:v>
                </c:pt>
                <c:pt idx="148">
                  <c:v>77.78</c:v>
                </c:pt>
                <c:pt idx="149">
                  <c:v>78.1</c:v>
                </c:pt>
                <c:pt idx="150">
                  <c:v>76.75</c:v>
                </c:pt>
                <c:pt idx="151">
                  <c:v>75.07</c:v>
                </c:pt>
                <c:pt idx="152">
                  <c:v>75.12</c:v>
                </c:pt>
                <c:pt idx="153">
                  <c:v>76.82</c:v>
                </c:pt>
                <c:pt idx="154">
                  <c:v>80.21</c:v>
                </c:pt>
                <c:pt idx="155">
                  <c:v>84.55</c:v>
                </c:pt>
                <c:pt idx="156">
                  <c:v>85.22</c:v>
                </c:pt>
                <c:pt idx="157">
                  <c:v>84.14</c:v>
                </c:pt>
                <c:pt idx="158">
                  <c:v>81.66999999999998</c:v>
                </c:pt>
                <c:pt idx="159">
                  <c:v>77.2</c:v>
                </c:pt>
                <c:pt idx="160">
                  <c:v>69.7</c:v>
                </c:pt>
                <c:pt idx="161">
                  <c:v>69.51</c:v>
                </c:pt>
                <c:pt idx="162">
                  <c:v>70.8</c:v>
                </c:pt>
                <c:pt idx="163">
                  <c:v>68.96</c:v>
                </c:pt>
                <c:pt idx="164">
                  <c:v>68.94</c:v>
                </c:pt>
                <c:pt idx="165">
                  <c:v>69.01</c:v>
                </c:pt>
                <c:pt idx="166">
                  <c:v>68.9</c:v>
                </c:pt>
                <c:pt idx="167">
                  <c:v>68.86</c:v>
                </c:pt>
                <c:pt idx="168">
                  <c:v>68.87</c:v>
                </c:pt>
                <c:pt idx="169">
                  <c:v>69.08</c:v>
                </c:pt>
                <c:pt idx="170">
                  <c:v>71.69</c:v>
                </c:pt>
                <c:pt idx="171">
                  <c:v>74.1</c:v>
                </c:pt>
                <c:pt idx="172">
                  <c:v>76.72</c:v>
                </c:pt>
                <c:pt idx="173">
                  <c:v>77.13</c:v>
                </c:pt>
                <c:pt idx="174">
                  <c:v>79.82</c:v>
                </c:pt>
                <c:pt idx="175">
                  <c:v>83.5</c:v>
                </c:pt>
                <c:pt idx="176">
                  <c:v>84.62</c:v>
                </c:pt>
                <c:pt idx="177">
                  <c:v>85.34</c:v>
                </c:pt>
                <c:pt idx="178">
                  <c:v>85.66</c:v>
                </c:pt>
                <c:pt idx="179">
                  <c:v>85.73</c:v>
                </c:pt>
                <c:pt idx="180">
                  <c:v>85.21</c:v>
                </c:pt>
                <c:pt idx="181">
                  <c:v>82.97</c:v>
                </c:pt>
                <c:pt idx="182">
                  <c:v>79.52</c:v>
                </c:pt>
                <c:pt idx="183">
                  <c:v>69.25</c:v>
                </c:pt>
                <c:pt idx="184">
                  <c:v>68.96</c:v>
                </c:pt>
                <c:pt idx="185">
                  <c:v>68.94</c:v>
                </c:pt>
                <c:pt idx="186">
                  <c:v>68.85</c:v>
                </c:pt>
                <c:pt idx="187">
                  <c:v>68.82</c:v>
                </c:pt>
                <c:pt idx="188">
                  <c:v>68.85</c:v>
                </c:pt>
                <c:pt idx="189">
                  <c:v>68.89</c:v>
                </c:pt>
                <c:pt idx="190">
                  <c:v>80.89</c:v>
                </c:pt>
                <c:pt idx="191">
                  <c:v>81.9</c:v>
                </c:pt>
                <c:pt idx="192">
                  <c:v>81.66999999999998</c:v>
                </c:pt>
                <c:pt idx="193">
                  <c:v>79.8</c:v>
                </c:pt>
                <c:pt idx="194">
                  <c:v>75.98</c:v>
                </c:pt>
                <c:pt idx="195">
                  <c:v>78.15</c:v>
                </c:pt>
                <c:pt idx="196">
                  <c:v>82.5</c:v>
                </c:pt>
                <c:pt idx="197">
                  <c:v>83.2</c:v>
                </c:pt>
                <c:pt idx="198">
                  <c:v>83.32</c:v>
                </c:pt>
                <c:pt idx="199">
                  <c:v>82.7</c:v>
                </c:pt>
                <c:pt idx="200">
                  <c:v>81.41</c:v>
                </c:pt>
                <c:pt idx="201">
                  <c:v>79.85</c:v>
                </c:pt>
                <c:pt idx="202">
                  <c:v>76.7</c:v>
                </c:pt>
                <c:pt idx="203">
                  <c:v>71.16999999999998</c:v>
                </c:pt>
                <c:pt idx="204">
                  <c:v>70.79</c:v>
                </c:pt>
                <c:pt idx="205">
                  <c:v>69.41</c:v>
                </c:pt>
                <c:pt idx="206">
                  <c:v>69.09</c:v>
                </c:pt>
                <c:pt idx="207">
                  <c:v>69.03</c:v>
                </c:pt>
                <c:pt idx="208">
                  <c:v>68.94</c:v>
                </c:pt>
                <c:pt idx="209">
                  <c:v>68.9</c:v>
                </c:pt>
                <c:pt idx="210">
                  <c:v>68.93</c:v>
                </c:pt>
                <c:pt idx="211">
                  <c:v>68.93</c:v>
                </c:pt>
                <c:pt idx="212">
                  <c:v>68.86</c:v>
                </c:pt>
                <c:pt idx="213">
                  <c:v>77.27</c:v>
                </c:pt>
                <c:pt idx="214">
                  <c:v>81.1</c:v>
                </c:pt>
                <c:pt idx="215">
                  <c:v>80.67999999999999</c:v>
                </c:pt>
                <c:pt idx="216">
                  <c:v>78.95</c:v>
                </c:pt>
                <c:pt idx="217">
                  <c:v>76.05</c:v>
                </c:pt>
                <c:pt idx="218">
                  <c:v>81.5</c:v>
                </c:pt>
                <c:pt idx="219">
                  <c:v>92.33</c:v>
                </c:pt>
                <c:pt idx="220">
                  <c:v>92.88</c:v>
                </c:pt>
                <c:pt idx="221">
                  <c:v>93.02</c:v>
                </c:pt>
                <c:pt idx="222">
                  <c:v>92.84</c:v>
                </c:pt>
                <c:pt idx="223">
                  <c:v>92.56</c:v>
                </c:pt>
                <c:pt idx="224">
                  <c:v>92.1</c:v>
                </c:pt>
                <c:pt idx="225">
                  <c:v>91.64</c:v>
                </c:pt>
                <c:pt idx="226">
                  <c:v>91.01</c:v>
                </c:pt>
                <c:pt idx="227">
                  <c:v>90.31</c:v>
                </c:pt>
                <c:pt idx="228">
                  <c:v>89.6</c:v>
                </c:pt>
                <c:pt idx="229">
                  <c:v>88.78</c:v>
                </c:pt>
                <c:pt idx="230">
                  <c:v>87.79</c:v>
                </c:pt>
                <c:pt idx="231">
                  <c:v>86.53</c:v>
                </c:pt>
                <c:pt idx="232">
                  <c:v>84.3</c:v>
                </c:pt>
                <c:pt idx="233">
                  <c:v>79.28</c:v>
                </c:pt>
                <c:pt idx="234">
                  <c:v>69.79</c:v>
                </c:pt>
                <c:pt idx="235">
                  <c:v>69.1</c:v>
                </c:pt>
                <c:pt idx="236">
                  <c:v>74.8</c:v>
                </c:pt>
                <c:pt idx="237">
                  <c:v>91.04</c:v>
                </c:pt>
                <c:pt idx="238">
                  <c:v>101.09</c:v>
                </c:pt>
                <c:pt idx="239">
                  <c:v>106.84</c:v>
                </c:pt>
                <c:pt idx="240">
                  <c:v>108.85</c:v>
                </c:pt>
                <c:pt idx="241">
                  <c:v>108.85</c:v>
                </c:pt>
                <c:pt idx="242">
                  <c:v>108.85</c:v>
                </c:pt>
                <c:pt idx="243">
                  <c:v>108.85</c:v>
                </c:pt>
                <c:pt idx="244">
                  <c:v>108.85</c:v>
                </c:pt>
                <c:pt idx="245">
                  <c:v>108.85</c:v>
                </c:pt>
                <c:pt idx="246">
                  <c:v>108.85</c:v>
                </c:pt>
                <c:pt idx="247">
                  <c:v>108.85</c:v>
                </c:pt>
                <c:pt idx="248">
                  <c:v>108.85</c:v>
                </c:pt>
                <c:pt idx="249">
                  <c:v>108.85</c:v>
                </c:pt>
                <c:pt idx="250">
                  <c:v>108.85</c:v>
                </c:pt>
                <c:pt idx="251">
                  <c:v>108.85</c:v>
                </c:pt>
                <c:pt idx="252">
                  <c:v>108.85</c:v>
                </c:pt>
                <c:pt idx="253">
                  <c:v>108.85</c:v>
                </c:pt>
                <c:pt idx="254">
                  <c:v>108.85</c:v>
                </c:pt>
                <c:pt idx="255">
                  <c:v>108.85</c:v>
                </c:pt>
                <c:pt idx="256">
                  <c:v>108.85</c:v>
                </c:pt>
                <c:pt idx="257">
                  <c:v>108.85</c:v>
                </c:pt>
                <c:pt idx="258">
                  <c:v>108.85</c:v>
                </c:pt>
                <c:pt idx="259">
                  <c:v>108.85</c:v>
                </c:pt>
                <c:pt idx="260">
                  <c:v>108.85</c:v>
                </c:pt>
                <c:pt idx="261">
                  <c:v>108.85</c:v>
                </c:pt>
                <c:pt idx="262">
                  <c:v>108.85</c:v>
                </c:pt>
                <c:pt idx="263">
                  <c:v>108.85</c:v>
                </c:pt>
                <c:pt idx="264">
                  <c:v>108.85</c:v>
                </c:pt>
                <c:pt idx="265">
                  <c:v>95.54</c:v>
                </c:pt>
                <c:pt idx="266">
                  <c:v>95.24</c:v>
                </c:pt>
                <c:pt idx="267">
                  <c:v>95.23</c:v>
                </c:pt>
                <c:pt idx="268">
                  <c:v>94.51</c:v>
                </c:pt>
                <c:pt idx="269">
                  <c:v>93.96</c:v>
                </c:pt>
                <c:pt idx="270">
                  <c:v>93.46</c:v>
                </c:pt>
                <c:pt idx="271">
                  <c:v>93.3</c:v>
                </c:pt>
                <c:pt idx="272">
                  <c:v>92.79</c:v>
                </c:pt>
                <c:pt idx="273">
                  <c:v>92.28</c:v>
                </c:pt>
                <c:pt idx="274">
                  <c:v>91.91</c:v>
                </c:pt>
                <c:pt idx="275">
                  <c:v>91.5</c:v>
                </c:pt>
                <c:pt idx="276">
                  <c:v>91.2</c:v>
                </c:pt>
                <c:pt idx="277">
                  <c:v>90.61</c:v>
                </c:pt>
                <c:pt idx="278">
                  <c:v>89.82</c:v>
                </c:pt>
                <c:pt idx="279">
                  <c:v>89.0</c:v>
                </c:pt>
                <c:pt idx="280">
                  <c:v>87.8</c:v>
                </c:pt>
                <c:pt idx="281">
                  <c:v>86.58</c:v>
                </c:pt>
                <c:pt idx="282">
                  <c:v>85.08</c:v>
                </c:pt>
                <c:pt idx="283">
                  <c:v>81.85</c:v>
                </c:pt>
                <c:pt idx="284">
                  <c:v>74.98</c:v>
                </c:pt>
                <c:pt idx="285">
                  <c:v>69.15</c:v>
                </c:pt>
                <c:pt idx="286">
                  <c:v>69.0</c:v>
                </c:pt>
                <c:pt idx="287">
                  <c:v>69.11</c:v>
                </c:pt>
                <c:pt idx="288">
                  <c:v>68.96</c:v>
                </c:pt>
                <c:pt idx="289">
                  <c:v>68.85</c:v>
                </c:pt>
                <c:pt idx="290">
                  <c:v>68.8</c:v>
                </c:pt>
                <c:pt idx="291">
                  <c:v>69.07</c:v>
                </c:pt>
                <c:pt idx="292">
                  <c:v>71.13</c:v>
                </c:pt>
                <c:pt idx="293">
                  <c:v>70.78</c:v>
                </c:pt>
                <c:pt idx="294">
                  <c:v>77.52</c:v>
                </c:pt>
                <c:pt idx="295">
                  <c:v>78.57</c:v>
                </c:pt>
                <c:pt idx="296">
                  <c:v>77.94</c:v>
                </c:pt>
                <c:pt idx="297">
                  <c:v>69.91</c:v>
                </c:pt>
                <c:pt idx="298">
                  <c:v>69.16</c:v>
                </c:pt>
                <c:pt idx="299">
                  <c:v>68.97</c:v>
                </c:pt>
                <c:pt idx="300">
                  <c:v>68.89</c:v>
                </c:pt>
                <c:pt idx="301">
                  <c:v>68.86</c:v>
                </c:pt>
                <c:pt idx="302">
                  <c:v>69.16</c:v>
                </c:pt>
                <c:pt idx="303">
                  <c:v>75.56</c:v>
                </c:pt>
                <c:pt idx="304">
                  <c:v>81.03</c:v>
                </c:pt>
                <c:pt idx="305">
                  <c:v>81.62</c:v>
                </c:pt>
                <c:pt idx="306">
                  <c:v>77.11</c:v>
                </c:pt>
                <c:pt idx="307">
                  <c:v>72.94</c:v>
                </c:pt>
                <c:pt idx="308">
                  <c:v>69.47</c:v>
                </c:pt>
                <c:pt idx="309">
                  <c:v>69.49</c:v>
                </c:pt>
                <c:pt idx="310">
                  <c:v>69.12</c:v>
                </c:pt>
                <c:pt idx="311">
                  <c:v>68.95</c:v>
                </c:pt>
                <c:pt idx="312">
                  <c:v>68.99</c:v>
                </c:pt>
                <c:pt idx="313">
                  <c:v>68.94</c:v>
                </c:pt>
                <c:pt idx="314">
                  <c:v>68.89</c:v>
                </c:pt>
                <c:pt idx="315">
                  <c:v>68.98</c:v>
                </c:pt>
                <c:pt idx="316">
                  <c:v>69.0</c:v>
                </c:pt>
                <c:pt idx="317">
                  <c:v>68.88</c:v>
                </c:pt>
                <c:pt idx="318">
                  <c:v>69.73</c:v>
                </c:pt>
                <c:pt idx="319">
                  <c:v>69.72</c:v>
                </c:pt>
                <c:pt idx="320">
                  <c:v>69.79</c:v>
                </c:pt>
                <c:pt idx="321">
                  <c:v>69.7</c:v>
                </c:pt>
                <c:pt idx="322">
                  <c:v>69.69</c:v>
                </c:pt>
                <c:pt idx="323">
                  <c:v>69.66999999999998</c:v>
                </c:pt>
                <c:pt idx="324">
                  <c:v>69.69</c:v>
                </c:pt>
                <c:pt idx="325">
                  <c:v>69.73</c:v>
                </c:pt>
                <c:pt idx="326">
                  <c:v>69.7</c:v>
                </c:pt>
                <c:pt idx="327">
                  <c:v>69.73</c:v>
                </c:pt>
                <c:pt idx="328">
                  <c:v>69.69</c:v>
                </c:pt>
                <c:pt idx="329">
                  <c:v>69.69</c:v>
                </c:pt>
                <c:pt idx="330">
                  <c:v>69.72</c:v>
                </c:pt>
                <c:pt idx="331">
                  <c:v>69.69</c:v>
                </c:pt>
                <c:pt idx="332">
                  <c:v>74.62</c:v>
                </c:pt>
                <c:pt idx="333">
                  <c:v>75.34</c:v>
                </c:pt>
                <c:pt idx="334">
                  <c:v>69.67999999999999</c:v>
                </c:pt>
                <c:pt idx="335">
                  <c:v>69.66</c:v>
                </c:pt>
                <c:pt idx="336">
                  <c:v>75.05</c:v>
                </c:pt>
                <c:pt idx="337">
                  <c:v>81.86</c:v>
                </c:pt>
                <c:pt idx="338">
                  <c:v>84.21</c:v>
                </c:pt>
                <c:pt idx="339">
                  <c:v>84.42</c:v>
                </c:pt>
                <c:pt idx="340">
                  <c:v>84.05</c:v>
                </c:pt>
                <c:pt idx="341">
                  <c:v>84.7</c:v>
                </c:pt>
                <c:pt idx="342">
                  <c:v>84.09</c:v>
                </c:pt>
                <c:pt idx="343">
                  <c:v>81.88</c:v>
                </c:pt>
                <c:pt idx="344">
                  <c:v>77.25</c:v>
                </c:pt>
                <c:pt idx="345">
                  <c:v>70.45</c:v>
                </c:pt>
                <c:pt idx="346">
                  <c:v>70.17999999999999</c:v>
                </c:pt>
                <c:pt idx="347">
                  <c:v>70.02</c:v>
                </c:pt>
                <c:pt idx="348">
                  <c:v>70.0</c:v>
                </c:pt>
                <c:pt idx="349">
                  <c:v>70.41</c:v>
                </c:pt>
                <c:pt idx="350">
                  <c:v>79.02</c:v>
                </c:pt>
                <c:pt idx="351">
                  <c:v>79.14</c:v>
                </c:pt>
                <c:pt idx="352">
                  <c:v>77.62</c:v>
                </c:pt>
                <c:pt idx="353">
                  <c:v>79.5</c:v>
                </c:pt>
                <c:pt idx="354">
                  <c:v>79.98</c:v>
                </c:pt>
                <c:pt idx="355">
                  <c:v>79.42</c:v>
                </c:pt>
                <c:pt idx="356">
                  <c:v>76.14</c:v>
                </c:pt>
                <c:pt idx="357">
                  <c:v>70.33</c:v>
                </c:pt>
                <c:pt idx="358">
                  <c:v>70.11</c:v>
                </c:pt>
                <c:pt idx="359">
                  <c:v>69.93</c:v>
                </c:pt>
                <c:pt idx="360">
                  <c:v>70.23</c:v>
                </c:pt>
                <c:pt idx="361">
                  <c:v>70.25</c:v>
                </c:pt>
                <c:pt idx="362">
                  <c:v>69.98</c:v>
                </c:pt>
                <c:pt idx="363">
                  <c:v>69.91</c:v>
                </c:pt>
                <c:pt idx="364">
                  <c:v>69.82</c:v>
                </c:pt>
              </c:numCache>
            </c:numRef>
          </c:val>
          <c:extLst xmlns:c16r2="http://schemas.microsoft.com/office/drawing/2015/06/chart">
            <c:ext xmlns:c16="http://schemas.microsoft.com/office/drawing/2014/chart" uri="{C3380CC4-5D6E-409C-BE32-E72D297353CC}">
              <c16:uniqueId val="{00000000-5D31-446E-A258-9737EB6D79FD}"/>
            </c:ext>
          </c:extLst>
        </c:ser>
        <c:dLbls>
          <c:showLegendKey val="0"/>
          <c:showVal val="0"/>
          <c:showCatName val="0"/>
          <c:showSerName val="0"/>
          <c:showPercent val="0"/>
          <c:showBubbleSize val="0"/>
        </c:dLbls>
        <c:axId val="2087545160"/>
        <c:axId val="2087527944"/>
      </c:areaChart>
      <c:lineChart>
        <c:grouping val="standard"/>
        <c:varyColors val="0"/>
        <c:ser>
          <c:idx val="1"/>
          <c:order val="1"/>
          <c:tx>
            <c:strRef>
              <c:f>reservoirs_and_bayou!$D$1</c:f>
              <c:strCache>
                <c:ptCount val="1"/>
                <c:pt idx="0">
                  <c:v>Addicks rain (in)</c:v>
                </c:pt>
              </c:strCache>
            </c:strRef>
          </c:tx>
          <c:spPr>
            <a:ln w="15875" cap="rnd">
              <a:solidFill>
                <a:srgbClr val="FF0000"/>
              </a:solidFill>
              <a:round/>
            </a:ln>
            <a:effectLst/>
          </c:spPr>
          <c:marker>
            <c:symbol val="none"/>
          </c:marker>
          <c:cat>
            <c:numRef>
              <c:f>reservoirs_and_bayou!$A$2:$A$366</c:f>
              <c:numCache>
                <c:formatCode>m/d/yyyy</c:formatCode>
                <c:ptCount val="365"/>
                <c:pt idx="0">
                  <c:v>42736.0</c:v>
                </c:pt>
                <c:pt idx="1">
                  <c:v>42737.0</c:v>
                </c:pt>
                <c:pt idx="2">
                  <c:v>42738.0</c:v>
                </c:pt>
                <c:pt idx="3">
                  <c:v>42739.0</c:v>
                </c:pt>
                <c:pt idx="4">
                  <c:v>42740.0</c:v>
                </c:pt>
                <c:pt idx="5">
                  <c:v>42741.0</c:v>
                </c:pt>
                <c:pt idx="6">
                  <c:v>42742.0</c:v>
                </c:pt>
                <c:pt idx="7">
                  <c:v>42743.0</c:v>
                </c:pt>
                <c:pt idx="8">
                  <c:v>42744.0</c:v>
                </c:pt>
                <c:pt idx="9">
                  <c:v>42745.0</c:v>
                </c:pt>
                <c:pt idx="10">
                  <c:v>42746.0</c:v>
                </c:pt>
                <c:pt idx="11">
                  <c:v>42747.0</c:v>
                </c:pt>
                <c:pt idx="12">
                  <c:v>42748.0</c:v>
                </c:pt>
                <c:pt idx="13">
                  <c:v>42749.0</c:v>
                </c:pt>
                <c:pt idx="14">
                  <c:v>42750.0</c:v>
                </c:pt>
                <c:pt idx="15">
                  <c:v>42751.0</c:v>
                </c:pt>
                <c:pt idx="16">
                  <c:v>42752.0</c:v>
                </c:pt>
                <c:pt idx="17">
                  <c:v>42753.0</c:v>
                </c:pt>
                <c:pt idx="18">
                  <c:v>42754.0</c:v>
                </c:pt>
                <c:pt idx="19">
                  <c:v>42755.0</c:v>
                </c:pt>
                <c:pt idx="20">
                  <c:v>42756.0</c:v>
                </c:pt>
                <c:pt idx="21">
                  <c:v>42757.0</c:v>
                </c:pt>
                <c:pt idx="22">
                  <c:v>42758.0</c:v>
                </c:pt>
                <c:pt idx="23">
                  <c:v>42759.0</c:v>
                </c:pt>
                <c:pt idx="24">
                  <c:v>42760.0</c:v>
                </c:pt>
                <c:pt idx="25">
                  <c:v>42761.0</c:v>
                </c:pt>
                <c:pt idx="26">
                  <c:v>42762.0</c:v>
                </c:pt>
                <c:pt idx="27">
                  <c:v>42763.0</c:v>
                </c:pt>
                <c:pt idx="28">
                  <c:v>42764.0</c:v>
                </c:pt>
                <c:pt idx="29">
                  <c:v>42765.0</c:v>
                </c:pt>
                <c:pt idx="30">
                  <c:v>42766.0</c:v>
                </c:pt>
                <c:pt idx="31">
                  <c:v>42767.0</c:v>
                </c:pt>
                <c:pt idx="32">
                  <c:v>42768.0</c:v>
                </c:pt>
                <c:pt idx="33">
                  <c:v>42769.0</c:v>
                </c:pt>
                <c:pt idx="34">
                  <c:v>42770.0</c:v>
                </c:pt>
                <c:pt idx="35">
                  <c:v>42771.0</c:v>
                </c:pt>
                <c:pt idx="36">
                  <c:v>42772.0</c:v>
                </c:pt>
                <c:pt idx="37">
                  <c:v>42773.0</c:v>
                </c:pt>
                <c:pt idx="38">
                  <c:v>42774.0</c:v>
                </c:pt>
                <c:pt idx="39">
                  <c:v>42775.0</c:v>
                </c:pt>
                <c:pt idx="40">
                  <c:v>42776.0</c:v>
                </c:pt>
                <c:pt idx="41">
                  <c:v>42777.0</c:v>
                </c:pt>
                <c:pt idx="42">
                  <c:v>42778.0</c:v>
                </c:pt>
                <c:pt idx="43">
                  <c:v>42779.0</c:v>
                </c:pt>
                <c:pt idx="44">
                  <c:v>42780.0</c:v>
                </c:pt>
                <c:pt idx="45">
                  <c:v>42781.0</c:v>
                </c:pt>
                <c:pt idx="46">
                  <c:v>42782.0</c:v>
                </c:pt>
                <c:pt idx="47">
                  <c:v>42783.0</c:v>
                </c:pt>
                <c:pt idx="48">
                  <c:v>42784.0</c:v>
                </c:pt>
                <c:pt idx="49">
                  <c:v>42785.0</c:v>
                </c:pt>
                <c:pt idx="50">
                  <c:v>42786.0</c:v>
                </c:pt>
                <c:pt idx="51">
                  <c:v>42787.0</c:v>
                </c:pt>
                <c:pt idx="52">
                  <c:v>42788.0</c:v>
                </c:pt>
                <c:pt idx="53">
                  <c:v>42789.0</c:v>
                </c:pt>
                <c:pt idx="54">
                  <c:v>42790.0</c:v>
                </c:pt>
                <c:pt idx="55">
                  <c:v>42791.0</c:v>
                </c:pt>
                <c:pt idx="56">
                  <c:v>42792.0</c:v>
                </c:pt>
                <c:pt idx="57">
                  <c:v>42793.0</c:v>
                </c:pt>
                <c:pt idx="58">
                  <c:v>42794.0</c:v>
                </c:pt>
                <c:pt idx="59">
                  <c:v>42795.0</c:v>
                </c:pt>
                <c:pt idx="60">
                  <c:v>42796.0</c:v>
                </c:pt>
                <c:pt idx="61">
                  <c:v>42797.0</c:v>
                </c:pt>
                <c:pt idx="62">
                  <c:v>42798.0</c:v>
                </c:pt>
                <c:pt idx="63">
                  <c:v>42799.0</c:v>
                </c:pt>
                <c:pt idx="64">
                  <c:v>42800.0</c:v>
                </c:pt>
                <c:pt idx="65">
                  <c:v>42801.0</c:v>
                </c:pt>
                <c:pt idx="66">
                  <c:v>42802.0</c:v>
                </c:pt>
                <c:pt idx="67">
                  <c:v>42803.0</c:v>
                </c:pt>
                <c:pt idx="68">
                  <c:v>42804.0</c:v>
                </c:pt>
                <c:pt idx="69">
                  <c:v>42805.0</c:v>
                </c:pt>
                <c:pt idx="70">
                  <c:v>42806.0</c:v>
                </c:pt>
                <c:pt idx="71">
                  <c:v>42807.0</c:v>
                </c:pt>
                <c:pt idx="72">
                  <c:v>42808.0</c:v>
                </c:pt>
                <c:pt idx="73">
                  <c:v>42809.0</c:v>
                </c:pt>
                <c:pt idx="74">
                  <c:v>42810.0</c:v>
                </c:pt>
                <c:pt idx="75">
                  <c:v>42811.0</c:v>
                </c:pt>
                <c:pt idx="76">
                  <c:v>42812.0</c:v>
                </c:pt>
                <c:pt idx="77">
                  <c:v>42813.0</c:v>
                </c:pt>
                <c:pt idx="78">
                  <c:v>42814.0</c:v>
                </c:pt>
                <c:pt idx="79">
                  <c:v>42815.0</c:v>
                </c:pt>
                <c:pt idx="80">
                  <c:v>42816.0</c:v>
                </c:pt>
                <c:pt idx="81">
                  <c:v>42817.0</c:v>
                </c:pt>
                <c:pt idx="82">
                  <c:v>42818.0</c:v>
                </c:pt>
                <c:pt idx="83">
                  <c:v>42819.0</c:v>
                </c:pt>
                <c:pt idx="84">
                  <c:v>42820.0</c:v>
                </c:pt>
                <c:pt idx="85">
                  <c:v>42821.0</c:v>
                </c:pt>
                <c:pt idx="86">
                  <c:v>42822.0</c:v>
                </c:pt>
                <c:pt idx="87">
                  <c:v>42823.0</c:v>
                </c:pt>
                <c:pt idx="88">
                  <c:v>42824.0</c:v>
                </c:pt>
                <c:pt idx="89">
                  <c:v>42825.0</c:v>
                </c:pt>
                <c:pt idx="90">
                  <c:v>42826.0</c:v>
                </c:pt>
                <c:pt idx="91">
                  <c:v>42827.0</c:v>
                </c:pt>
                <c:pt idx="92">
                  <c:v>42828.0</c:v>
                </c:pt>
                <c:pt idx="93">
                  <c:v>42829.0</c:v>
                </c:pt>
                <c:pt idx="94">
                  <c:v>42830.0</c:v>
                </c:pt>
                <c:pt idx="95">
                  <c:v>42831.0</c:v>
                </c:pt>
                <c:pt idx="96">
                  <c:v>42832.0</c:v>
                </c:pt>
                <c:pt idx="97">
                  <c:v>42833.0</c:v>
                </c:pt>
                <c:pt idx="98">
                  <c:v>42834.0</c:v>
                </c:pt>
                <c:pt idx="99">
                  <c:v>42835.0</c:v>
                </c:pt>
                <c:pt idx="100">
                  <c:v>42836.0</c:v>
                </c:pt>
                <c:pt idx="101">
                  <c:v>42837.0</c:v>
                </c:pt>
                <c:pt idx="102">
                  <c:v>42838.0</c:v>
                </c:pt>
                <c:pt idx="103">
                  <c:v>42839.0</c:v>
                </c:pt>
                <c:pt idx="104">
                  <c:v>42840.0</c:v>
                </c:pt>
                <c:pt idx="105">
                  <c:v>42841.0</c:v>
                </c:pt>
                <c:pt idx="106">
                  <c:v>42842.0</c:v>
                </c:pt>
                <c:pt idx="107">
                  <c:v>42843.0</c:v>
                </c:pt>
                <c:pt idx="108">
                  <c:v>42844.0</c:v>
                </c:pt>
                <c:pt idx="109">
                  <c:v>42845.0</c:v>
                </c:pt>
                <c:pt idx="110">
                  <c:v>42846.0</c:v>
                </c:pt>
                <c:pt idx="111">
                  <c:v>42847.0</c:v>
                </c:pt>
                <c:pt idx="112">
                  <c:v>42848.0</c:v>
                </c:pt>
                <c:pt idx="113">
                  <c:v>42849.0</c:v>
                </c:pt>
                <c:pt idx="114">
                  <c:v>42850.0</c:v>
                </c:pt>
                <c:pt idx="115">
                  <c:v>42851.0</c:v>
                </c:pt>
                <c:pt idx="116">
                  <c:v>42852.0</c:v>
                </c:pt>
                <c:pt idx="117">
                  <c:v>42853.0</c:v>
                </c:pt>
                <c:pt idx="118">
                  <c:v>42854.0</c:v>
                </c:pt>
                <c:pt idx="119">
                  <c:v>42855.0</c:v>
                </c:pt>
                <c:pt idx="120">
                  <c:v>42856.0</c:v>
                </c:pt>
                <c:pt idx="121">
                  <c:v>42857.0</c:v>
                </c:pt>
                <c:pt idx="122">
                  <c:v>42858.0</c:v>
                </c:pt>
                <c:pt idx="123">
                  <c:v>42859.0</c:v>
                </c:pt>
                <c:pt idx="124">
                  <c:v>42860.0</c:v>
                </c:pt>
                <c:pt idx="125">
                  <c:v>42861.0</c:v>
                </c:pt>
                <c:pt idx="126">
                  <c:v>42862.0</c:v>
                </c:pt>
                <c:pt idx="127">
                  <c:v>42863.0</c:v>
                </c:pt>
                <c:pt idx="128">
                  <c:v>42864.0</c:v>
                </c:pt>
                <c:pt idx="129">
                  <c:v>42865.0</c:v>
                </c:pt>
                <c:pt idx="130">
                  <c:v>42866.0</c:v>
                </c:pt>
                <c:pt idx="131">
                  <c:v>42867.0</c:v>
                </c:pt>
                <c:pt idx="132">
                  <c:v>42868.0</c:v>
                </c:pt>
                <c:pt idx="133">
                  <c:v>42869.0</c:v>
                </c:pt>
                <c:pt idx="134">
                  <c:v>42870.0</c:v>
                </c:pt>
                <c:pt idx="135">
                  <c:v>42871.0</c:v>
                </c:pt>
                <c:pt idx="136">
                  <c:v>42872.0</c:v>
                </c:pt>
                <c:pt idx="137">
                  <c:v>42873.0</c:v>
                </c:pt>
                <c:pt idx="138">
                  <c:v>42874.0</c:v>
                </c:pt>
                <c:pt idx="139">
                  <c:v>42875.0</c:v>
                </c:pt>
                <c:pt idx="140">
                  <c:v>42876.0</c:v>
                </c:pt>
                <c:pt idx="141">
                  <c:v>42877.0</c:v>
                </c:pt>
                <c:pt idx="142">
                  <c:v>42878.0</c:v>
                </c:pt>
                <c:pt idx="143">
                  <c:v>42879.0</c:v>
                </c:pt>
                <c:pt idx="144">
                  <c:v>42880.0</c:v>
                </c:pt>
                <c:pt idx="145">
                  <c:v>42881.0</c:v>
                </c:pt>
                <c:pt idx="146">
                  <c:v>42882.0</c:v>
                </c:pt>
                <c:pt idx="147">
                  <c:v>42883.0</c:v>
                </c:pt>
                <c:pt idx="148">
                  <c:v>42884.0</c:v>
                </c:pt>
                <c:pt idx="149">
                  <c:v>42885.0</c:v>
                </c:pt>
                <c:pt idx="150">
                  <c:v>42886.0</c:v>
                </c:pt>
                <c:pt idx="151">
                  <c:v>42887.0</c:v>
                </c:pt>
                <c:pt idx="152">
                  <c:v>42888.0</c:v>
                </c:pt>
                <c:pt idx="153">
                  <c:v>42889.0</c:v>
                </c:pt>
                <c:pt idx="154">
                  <c:v>42890.0</c:v>
                </c:pt>
                <c:pt idx="155">
                  <c:v>42891.0</c:v>
                </c:pt>
                <c:pt idx="156">
                  <c:v>42892.0</c:v>
                </c:pt>
                <c:pt idx="157">
                  <c:v>42893.0</c:v>
                </c:pt>
                <c:pt idx="158">
                  <c:v>42894.0</c:v>
                </c:pt>
                <c:pt idx="159">
                  <c:v>42895.0</c:v>
                </c:pt>
                <c:pt idx="160">
                  <c:v>42896.0</c:v>
                </c:pt>
                <c:pt idx="161">
                  <c:v>42897.0</c:v>
                </c:pt>
                <c:pt idx="162">
                  <c:v>42898.0</c:v>
                </c:pt>
                <c:pt idx="163">
                  <c:v>42899.0</c:v>
                </c:pt>
                <c:pt idx="164">
                  <c:v>42900.0</c:v>
                </c:pt>
                <c:pt idx="165">
                  <c:v>42901.0</c:v>
                </c:pt>
                <c:pt idx="166">
                  <c:v>42902.0</c:v>
                </c:pt>
                <c:pt idx="167">
                  <c:v>42903.0</c:v>
                </c:pt>
                <c:pt idx="168">
                  <c:v>42904.0</c:v>
                </c:pt>
                <c:pt idx="169">
                  <c:v>42905.0</c:v>
                </c:pt>
                <c:pt idx="170">
                  <c:v>42906.0</c:v>
                </c:pt>
                <c:pt idx="171">
                  <c:v>42907.0</c:v>
                </c:pt>
                <c:pt idx="172">
                  <c:v>42908.0</c:v>
                </c:pt>
                <c:pt idx="173">
                  <c:v>42909.0</c:v>
                </c:pt>
                <c:pt idx="174">
                  <c:v>42910.0</c:v>
                </c:pt>
                <c:pt idx="175">
                  <c:v>42911.0</c:v>
                </c:pt>
                <c:pt idx="176">
                  <c:v>42912.0</c:v>
                </c:pt>
                <c:pt idx="177">
                  <c:v>42913.0</c:v>
                </c:pt>
                <c:pt idx="178">
                  <c:v>42914.0</c:v>
                </c:pt>
                <c:pt idx="179">
                  <c:v>42915.0</c:v>
                </c:pt>
                <c:pt idx="180">
                  <c:v>42916.0</c:v>
                </c:pt>
                <c:pt idx="181">
                  <c:v>42917.0</c:v>
                </c:pt>
                <c:pt idx="182">
                  <c:v>42918.0</c:v>
                </c:pt>
                <c:pt idx="183">
                  <c:v>42919.0</c:v>
                </c:pt>
                <c:pt idx="184">
                  <c:v>42920.0</c:v>
                </c:pt>
                <c:pt idx="185">
                  <c:v>42921.0</c:v>
                </c:pt>
                <c:pt idx="186">
                  <c:v>42922.0</c:v>
                </c:pt>
                <c:pt idx="187">
                  <c:v>42923.0</c:v>
                </c:pt>
                <c:pt idx="188">
                  <c:v>42924.0</c:v>
                </c:pt>
                <c:pt idx="189">
                  <c:v>42925.0</c:v>
                </c:pt>
                <c:pt idx="190">
                  <c:v>42926.0</c:v>
                </c:pt>
                <c:pt idx="191">
                  <c:v>42927.0</c:v>
                </c:pt>
                <c:pt idx="192">
                  <c:v>42928.0</c:v>
                </c:pt>
                <c:pt idx="193">
                  <c:v>42929.0</c:v>
                </c:pt>
                <c:pt idx="194">
                  <c:v>42930.0</c:v>
                </c:pt>
                <c:pt idx="195">
                  <c:v>42931.0</c:v>
                </c:pt>
                <c:pt idx="196">
                  <c:v>42932.0</c:v>
                </c:pt>
                <c:pt idx="197">
                  <c:v>42933.0</c:v>
                </c:pt>
                <c:pt idx="198">
                  <c:v>42934.0</c:v>
                </c:pt>
                <c:pt idx="199">
                  <c:v>42935.0</c:v>
                </c:pt>
                <c:pt idx="200">
                  <c:v>42936.0</c:v>
                </c:pt>
                <c:pt idx="201">
                  <c:v>42937.0</c:v>
                </c:pt>
                <c:pt idx="202">
                  <c:v>42938.0</c:v>
                </c:pt>
                <c:pt idx="203">
                  <c:v>42939.0</c:v>
                </c:pt>
                <c:pt idx="204">
                  <c:v>42940.0</c:v>
                </c:pt>
                <c:pt idx="205">
                  <c:v>42941.0</c:v>
                </c:pt>
                <c:pt idx="206">
                  <c:v>42942.0</c:v>
                </c:pt>
                <c:pt idx="207">
                  <c:v>42943.0</c:v>
                </c:pt>
                <c:pt idx="208">
                  <c:v>42944.0</c:v>
                </c:pt>
                <c:pt idx="209">
                  <c:v>42945.0</c:v>
                </c:pt>
                <c:pt idx="210">
                  <c:v>42946.0</c:v>
                </c:pt>
                <c:pt idx="211">
                  <c:v>42947.0</c:v>
                </c:pt>
                <c:pt idx="212">
                  <c:v>42948.0</c:v>
                </c:pt>
                <c:pt idx="213">
                  <c:v>42949.0</c:v>
                </c:pt>
                <c:pt idx="214">
                  <c:v>42950.0</c:v>
                </c:pt>
                <c:pt idx="215">
                  <c:v>42951.0</c:v>
                </c:pt>
                <c:pt idx="216">
                  <c:v>42952.0</c:v>
                </c:pt>
                <c:pt idx="217">
                  <c:v>42953.0</c:v>
                </c:pt>
                <c:pt idx="218">
                  <c:v>42954.0</c:v>
                </c:pt>
                <c:pt idx="219">
                  <c:v>42955.0</c:v>
                </c:pt>
                <c:pt idx="220">
                  <c:v>42956.0</c:v>
                </c:pt>
                <c:pt idx="221">
                  <c:v>42957.0</c:v>
                </c:pt>
                <c:pt idx="222">
                  <c:v>42958.0</c:v>
                </c:pt>
                <c:pt idx="223">
                  <c:v>42959.0</c:v>
                </c:pt>
                <c:pt idx="224">
                  <c:v>42960.0</c:v>
                </c:pt>
                <c:pt idx="225">
                  <c:v>42961.0</c:v>
                </c:pt>
                <c:pt idx="226">
                  <c:v>42962.0</c:v>
                </c:pt>
                <c:pt idx="227">
                  <c:v>42963.0</c:v>
                </c:pt>
                <c:pt idx="228">
                  <c:v>42964.0</c:v>
                </c:pt>
                <c:pt idx="229">
                  <c:v>42965.0</c:v>
                </c:pt>
                <c:pt idx="230">
                  <c:v>42966.0</c:v>
                </c:pt>
                <c:pt idx="231">
                  <c:v>42967.0</c:v>
                </c:pt>
                <c:pt idx="232">
                  <c:v>42968.0</c:v>
                </c:pt>
                <c:pt idx="233">
                  <c:v>42969.0</c:v>
                </c:pt>
                <c:pt idx="234">
                  <c:v>42970.0</c:v>
                </c:pt>
                <c:pt idx="235">
                  <c:v>42971.0</c:v>
                </c:pt>
                <c:pt idx="236">
                  <c:v>42972.0</c:v>
                </c:pt>
                <c:pt idx="237">
                  <c:v>42973.0</c:v>
                </c:pt>
                <c:pt idx="238">
                  <c:v>42974.0</c:v>
                </c:pt>
                <c:pt idx="239">
                  <c:v>42975.0</c:v>
                </c:pt>
                <c:pt idx="240">
                  <c:v>42976.0</c:v>
                </c:pt>
                <c:pt idx="241">
                  <c:v>42977.0</c:v>
                </c:pt>
                <c:pt idx="242">
                  <c:v>42978.0</c:v>
                </c:pt>
                <c:pt idx="243">
                  <c:v>42979.0</c:v>
                </c:pt>
                <c:pt idx="244">
                  <c:v>42980.0</c:v>
                </c:pt>
                <c:pt idx="245">
                  <c:v>42981.0</c:v>
                </c:pt>
                <c:pt idx="246">
                  <c:v>42982.0</c:v>
                </c:pt>
                <c:pt idx="247">
                  <c:v>42983.0</c:v>
                </c:pt>
                <c:pt idx="248">
                  <c:v>42984.0</c:v>
                </c:pt>
                <c:pt idx="249">
                  <c:v>42985.0</c:v>
                </c:pt>
                <c:pt idx="250">
                  <c:v>42986.0</c:v>
                </c:pt>
                <c:pt idx="251">
                  <c:v>42987.0</c:v>
                </c:pt>
                <c:pt idx="252">
                  <c:v>42988.0</c:v>
                </c:pt>
                <c:pt idx="253">
                  <c:v>42989.0</c:v>
                </c:pt>
                <c:pt idx="254">
                  <c:v>42990.0</c:v>
                </c:pt>
                <c:pt idx="255">
                  <c:v>42991.0</c:v>
                </c:pt>
                <c:pt idx="256">
                  <c:v>42992.0</c:v>
                </c:pt>
                <c:pt idx="257">
                  <c:v>42993.0</c:v>
                </c:pt>
                <c:pt idx="258">
                  <c:v>42994.0</c:v>
                </c:pt>
                <c:pt idx="259">
                  <c:v>42995.0</c:v>
                </c:pt>
                <c:pt idx="260">
                  <c:v>42996.0</c:v>
                </c:pt>
                <c:pt idx="261">
                  <c:v>42997.0</c:v>
                </c:pt>
                <c:pt idx="262">
                  <c:v>42998.0</c:v>
                </c:pt>
                <c:pt idx="263">
                  <c:v>42999.0</c:v>
                </c:pt>
                <c:pt idx="264">
                  <c:v>43000.0</c:v>
                </c:pt>
                <c:pt idx="265">
                  <c:v>43001.0</c:v>
                </c:pt>
                <c:pt idx="266">
                  <c:v>43002.0</c:v>
                </c:pt>
                <c:pt idx="267">
                  <c:v>43003.0</c:v>
                </c:pt>
                <c:pt idx="268">
                  <c:v>43004.0</c:v>
                </c:pt>
                <c:pt idx="269">
                  <c:v>43005.0</c:v>
                </c:pt>
                <c:pt idx="270">
                  <c:v>43006.0</c:v>
                </c:pt>
                <c:pt idx="271">
                  <c:v>43007.0</c:v>
                </c:pt>
                <c:pt idx="272">
                  <c:v>43008.0</c:v>
                </c:pt>
                <c:pt idx="273">
                  <c:v>43009.0</c:v>
                </c:pt>
                <c:pt idx="274">
                  <c:v>43010.0</c:v>
                </c:pt>
                <c:pt idx="275">
                  <c:v>43011.0</c:v>
                </c:pt>
                <c:pt idx="276">
                  <c:v>43012.0</c:v>
                </c:pt>
                <c:pt idx="277">
                  <c:v>43013.0</c:v>
                </c:pt>
                <c:pt idx="278">
                  <c:v>43014.0</c:v>
                </c:pt>
                <c:pt idx="279">
                  <c:v>43015.0</c:v>
                </c:pt>
                <c:pt idx="280">
                  <c:v>43016.0</c:v>
                </c:pt>
                <c:pt idx="281">
                  <c:v>43017.0</c:v>
                </c:pt>
                <c:pt idx="282">
                  <c:v>43018.0</c:v>
                </c:pt>
                <c:pt idx="283">
                  <c:v>43019.0</c:v>
                </c:pt>
                <c:pt idx="284">
                  <c:v>43020.0</c:v>
                </c:pt>
                <c:pt idx="285">
                  <c:v>43021.0</c:v>
                </c:pt>
                <c:pt idx="286">
                  <c:v>43022.0</c:v>
                </c:pt>
                <c:pt idx="287">
                  <c:v>43023.0</c:v>
                </c:pt>
                <c:pt idx="288">
                  <c:v>43024.0</c:v>
                </c:pt>
                <c:pt idx="289">
                  <c:v>43025.0</c:v>
                </c:pt>
                <c:pt idx="290">
                  <c:v>43026.0</c:v>
                </c:pt>
                <c:pt idx="291">
                  <c:v>43027.0</c:v>
                </c:pt>
                <c:pt idx="292">
                  <c:v>43028.0</c:v>
                </c:pt>
                <c:pt idx="293">
                  <c:v>43029.0</c:v>
                </c:pt>
                <c:pt idx="294">
                  <c:v>43030.0</c:v>
                </c:pt>
                <c:pt idx="295">
                  <c:v>43031.0</c:v>
                </c:pt>
                <c:pt idx="296">
                  <c:v>43032.0</c:v>
                </c:pt>
                <c:pt idx="297">
                  <c:v>43033.0</c:v>
                </c:pt>
                <c:pt idx="298">
                  <c:v>43034.0</c:v>
                </c:pt>
                <c:pt idx="299">
                  <c:v>43035.0</c:v>
                </c:pt>
                <c:pt idx="300">
                  <c:v>43036.0</c:v>
                </c:pt>
                <c:pt idx="301">
                  <c:v>43037.0</c:v>
                </c:pt>
                <c:pt idx="302">
                  <c:v>43038.0</c:v>
                </c:pt>
                <c:pt idx="303">
                  <c:v>43039.0</c:v>
                </c:pt>
                <c:pt idx="304">
                  <c:v>43040.0</c:v>
                </c:pt>
                <c:pt idx="305">
                  <c:v>43041.0</c:v>
                </c:pt>
                <c:pt idx="306">
                  <c:v>43042.0</c:v>
                </c:pt>
                <c:pt idx="307">
                  <c:v>43043.0</c:v>
                </c:pt>
                <c:pt idx="308">
                  <c:v>43044.0</c:v>
                </c:pt>
                <c:pt idx="309">
                  <c:v>43045.0</c:v>
                </c:pt>
                <c:pt idx="310">
                  <c:v>43046.0</c:v>
                </c:pt>
                <c:pt idx="311">
                  <c:v>43047.0</c:v>
                </c:pt>
                <c:pt idx="312">
                  <c:v>43048.0</c:v>
                </c:pt>
                <c:pt idx="313">
                  <c:v>43049.0</c:v>
                </c:pt>
                <c:pt idx="314">
                  <c:v>43050.0</c:v>
                </c:pt>
                <c:pt idx="315">
                  <c:v>43051.0</c:v>
                </c:pt>
                <c:pt idx="316">
                  <c:v>43052.0</c:v>
                </c:pt>
                <c:pt idx="317">
                  <c:v>43053.0</c:v>
                </c:pt>
                <c:pt idx="318">
                  <c:v>43054.0</c:v>
                </c:pt>
                <c:pt idx="319">
                  <c:v>43055.0</c:v>
                </c:pt>
                <c:pt idx="320">
                  <c:v>43056.0</c:v>
                </c:pt>
                <c:pt idx="321">
                  <c:v>43057.0</c:v>
                </c:pt>
                <c:pt idx="322">
                  <c:v>43058.0</c:v>
                </c:pt>
                <c:pt idx="323">
                  <c:v>43059.0</c:v>
                </c:pt>
                <c:pt idx="324">
                  <c:v>43060.0</c:v>
                </c:pt>
                <c:pt idx="325">
                  <c:v>43061.0</c:v>
                </c:pt>
                <c:pt idx="326">
                  <c:v>43062.0</c:v>
                </c:pt>
                <c:pt idx="327">
                  <c:v>43063.0</c:v>
                </c:pt>
                <c:pt idx="328">
                  <c:v>43064.0</c:v>
                </c:pt>
                <c:pt idx="329">
                  <c:v>43065.0</c:v>
                </c:pt>
                <c:pt idx="330">
                  <c:v>43066.0</c:v>
                </c:pt>
                <c:pt idx="331">
                  <c:v>43067.0</c:v>
                </c:pt>
                <c:pt idx="332">
                  <c:v>43068.0</c:v>
                </c:pt>
                <c:pt idx="333">
                  <c:v>43069.0</c:v>
                </c:pt>
                <c:pt idx="334">
                  <c:v>43070.0</c:v>
                </c:pt>
                <c:pt idx="335">
                  <c:v>43071.0</c:v>
                </c:pt>
                <c:pt idx="336">
                  <c:v>43072.0</c:v>
                </c:pt>
                <c:pt idx="337">
                  <c:v>43073.0</c:v>
                </c:pt>
                <c:pt idx="338">
                  <c:v>43074.0</c:v>
                </c:pt>
                <c:pt idx="339">
                  <c:v>43075.0</c:v>
                </c:pt>
                <c:pt idx="340">
                  <c:v>43076.0</c:v>
                </c:pt>
                <c:pt idx="341">
                  <c:v>43077.0</c:v>
                </c:pt>
                <c:pt idx="342">
                  <c:v>43078.0</c:v>
                </c:pt>
                <c:pt idx="343">
                  <c:v>43079.0</c:v>
                </c:pt>
                <c:pt idx="344">
                  <c:v>43080.0</c:v>
                </c:pt>
                <c:pt idx="345">
                  <c:v>43081.0</c:v>
                </c:pt>
                <c:pt idx="346">
                  <c:v>43082.0</c:v>
                </c:pt>
                <c:pt idx="347">
                  <c:v>43083.0</c:v>
                </c:pt>
                <c:pt idx="348">
                  <c:v>43084.0</c:v>
                </c:pt>
                <c:pt idx="349">
                  <c:v>43085.0</c:v>
                </c:pt>
                <c:pt idx="350">
                  <c:v>43086.0</c:v>
                </c:pt>
                <c:pt idx="351">
                  <c:v>43087.0</c:v>
                </c:pt>
                <c:pt idx="352">
                  <c:v>43088.0</c:v>
                </c:pt>
                <c:pt idx="353">
                  <c:v>43089.0</c:v>
                </c:pt>
                <c:pt idx="354">
                  <c:v>43090.0</c:v>
                </c:pt>
                <c:pt idx="355">
                  <c:v>43091.0</c:v>
                </c:pt>
                <c:pt idx="356">
                  <c:v>43092.0</c:v>
                </c:pt>
                <c:pt idx="357">
                  <c:v>43093.0</c:v>
                </c:pt>
                <c:pt idx="358">
                  <c:v>43094.0</c:v>
                </c:pt>
                <c:pt idx="359">
                  <c:v>43095.0</c:v>
                </c:pt>
                <c:pt idx="360">
                  <c:v>43096.0</c:v>
                </c:pt>
                <c:pt idx="361">
                  <c:v>43097.0</c:v>
                </c:pt>
                <c:pt idx="362">
                  <c:v>43098.0</c:v>
                </c:pt>
                <c:pt idx="363">
                  <c:v>43099.0</c:v>
                </c:pt>
                <c:pt idx="364">
                  <c:v>43100.0</c:v>
                </c:pt>
              </c:numCache>
            </c:numRef>
          </c:cat>
          <c:val>
            <c:numRef>
              <c:f>reservoirs_and_bayou!$D$2:$D$366</c:f>
              <c:numCache>
                <c:formatCode>General</c:formatCode>
                <c:ptCount val="365"/>
                <c:pt idx="0">
                  <c:v>0.0</c:v>
                </c:pt>
                <c:pt idx="1">
                  <c:v>0.52</c:v>
                </c:pt>
                <c:pt idx="2">
                  <c:v>0.0</c:v>
                </c:pt>
                <c:pt idx="3">
                  <c:v>0.0</c:v>
                </c:pt>
                <c:pt idx="4">
                  <c:v>0.0</c:v>
                </c:pt>
                <c:pt idx="5">
                  <c:v>0.24</c:v>
                </c:pt>
                <c:pt idx="6">
                  <c:v>0.0</c:v>
                </c:pt>
                <c:pt idx="7">
                  <c:v>0.0</c:v>
                </c:pt>
                <c:pt idx="8">
                  <c:v>0.0</c:v>
                </c:pt>
                <c:pt idx="9">
                  <c:v>0.0</c:v>
                </c:pt>
                <c:pt idx="10">
                  <c:v>0.0</c:v>
                </c:pt>
                <c:pt idx="11">
                  <c:v>0.0</c:v>
                </c:pt>
                <c:pt idx="12">
                  <c:v>0.0</c:v>
                </c:pt>
                <c:pt idx="13">
                  <c:v>0.0</c:v>
                </c:pt>
                <c:pt idx="14">
                  <c:v>0.08</c:v>
                </c:pt>
                <c:pt idx="15">
                  <c:v>0.04</c:v>
                </c:pt>
                <c:pt idx="16">
                  <c:v>0.76</c:v>
                </c:pt>
                <c:pt idx="17">
                  <c:v>2.88</c:v>
                </c:pt>
                <c:pt idx="18">
                  <c:v>0.48</c:v>
                </c:pt>
                <c:pt idx="19">
                  <c:v>0.56</c:v>
                </c:pt>
                <c:pt idx="20">
                  <c:v>0.04</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1.04</c:v>
                </c:pt>
                <c:pt idx="45">
                  <c:v>0.0</c:v>
                </c:pt>
                <c:pt idx="46">
                  <c:v>0.0</c:v>
                </c:pt>
                <c:pt idx="47">
                  <c:v>0.12</c:v>
                </c:pt>
                <c:pt idx="48">
                  <c:v>0.0</c:v>
                </c:pt>
                <c:pt idx="49">
                  <c:v>0.0</c:v>
                </c:pt>
                <c:pt idx="50">
                  <c:v>1.44</c:v>
                </c:pt>
                <c:pt idx="51">
                  <c:v>0.0</c:v>
                </c:pt>
                <c:pt idx="52">
                  <c:v>0.0</c:v>
                </c:pt>
                <c:pt idx="53">
                  <c:v>0.0</c:v>
                </c:pt>
                <c:pt idx="54">
                  <c:v>0.0</c:v>
                </c:pt>
                <c:pt idx="55">
                  <c:v>0.0</c:v>
                </c:pt>
                <c:pt idx="56">
                  <c:v>0.0</c:v>
                </c:pt>
                <c:pt idx="57">
                  <c:v>0.0</c:v>
                </c:pt>
                <c:pt idx="58">
                  <c:v>0.0</c:v>
                </c:pt>
                <c:pt idx="59">
                  <c:v>0.0</c:v>
                </c:pt>
                <c:pt idx="60">
                  <c:v>0.0</c:v>
                </c:pt>
                <c:pt idx="61">
                  <c:v>0.0</c:v>
                </c:pt>
                <c:pt idx="62">
                  <c:v>0.04</c:v>
                </c:pt>
                <c:pt idx="63">
                  <c:v>1.96</c:v>
                </c:pt>
                <c:pt idx="64">
                  <c:v>0.2</c:v>
                </c:pt>
                <c:pt idx="65">
                  <c:v>0.0</c:v>
                </c:pt>
                <c:pt idx="66">
                  <c:v>0.0</c:v>
                </c:pt>
                <c:pt idx="67">
                  <c:v>0.0</c:v>
                </c:pt>
                <c:pt idx="68">
                  <c:v>0.0</c:v>
                </c:pt>
                <c:pt idx="69">
                  <c:v>0.44</c:v>
                </c:pt>
                <c:pt idx="70">
                  <c:v>0.08</c:v>
                </c:pt>
                <c:pt idx="71">
                  <c:v>0.0</c:v>
                </c:pt>
                <c:pt idx="72">
                  <c:v>0.0</c:v>
                </c:pt>
                <c:pt idx="73">
                  <c:v>0.0</c:v>
                </c:pt>
                <c:pt idx="74">
                  <c:v>0.0</c:v>
                </c:pt>
                <c:pt idx="75">
                  <c:v>0.0</c:v>
                </c:pt>
                <c:pt idx="76">
                  <c:v>0.0</c:v>
                </c:pt>
                <c:pt idx="77">
                  <c:v>0.0</c:v>
                </c:pt>
                <c:pt idx="78">
                  <c:v>0.0</c:v>
                </c:pt>
                <c:pt idx="79">
                  <c:v>0.0</c:v>
                </c:pt>
                <c:pt idx="80">
                  <c:v>0.0</c:v>
                </c:pt>
                <c:pt idx="81">
                  <c:v>0.0</c:v>
                </c:pt>
                <c:pt idx="82">
                  <c:v>1.16</c:v>
                </c:pt>
                <c:pt idx="83">
                  <c:v>0.04</c:v>
                </c:pt>
                <c:pt idx="84">
                  <c:v>0.0</c:v>
                </c:pt>
                <c:pt idx="85">
                  <c:v>0.0</c:v>
                </c:pt>
                <c:pt idx="86">
                  <c:v>0.0</c:v>
                </c:pt>
                <c:pt idx="87">
                  <c:v>1.52</c:v>
                </c:pt>
                <c:pt idx="88">
                  <c:v>0.0</c:v>
                </c:pt>
                <c:pt idx="89">
                  <c:v>0.0</c:v>
                </c:pt>
                <c:pt idx="90">
                  <c:v>0.0</c:v>
                </c:pt>
                <c:pt idx="91">
                  <c:v>0.12</c:v>
                </c:pt>
                <c:pt idx="92">
                  <c:v>0.0</c:v>
                </c:pt>
                <c:pt idx="93">
                  <c:v>0.0</c:v>
                </c:pt>
                <c:pt idx="94">
                  <c:v>0.0</c:v>
                </c:pt>
                <c:pt idx="95">
                  <c:v>0.0</c:v>
                </c:pt>
                <c:pt idx="96">
                  <c:v>0.0</c:v>
                </c:pt>
                <c:pt idx="97">
                  <c:v>0.0</c:v>
                </c:pt>
                <c:pt idx="98">
                  <c:v>0.0</c:v>
                </c:pt>
                <c:pt idx="99">
                  <c:v>0.04</c:v>
                </c:pt>
                <c:pt idx="100">
                  <c:v>0.92</c:v>
                </c:pt>
                <c:pt idx="101">
                  <c:v>0.0</c:v>
                </c:pt>
                <c:pt idx="102">
                  <c:v>0.0</c:v>
                </c:pt>
                <c:pt idx="103">
                  <c:v>0.0</c:v>
                </c:pt>
                <c:pt idx="104">
                  <c:v>0.0</c:v>
                </c:pt>
                <c:pt idx="105">
                  <c:v>0.0</c:v>
                </c:pt>
                <c:pt idx="106">
                  <c:v>0.48</c:v>
                </c:pt>
                <c:pt idx="107">
                  <c:v>0.88</c:v>
                </c:pt>
                <c:pt idx="108">
                  <c:v>0.0</c:v>
                </c:pt>
                <c:pt idx="109">
                  <c:v>0.0</c:v>
                </c:pt>
                <c:pt idx="110">
                  <c:v>0.0</c:v>
                </c:pt>
                <c:pt idx="111">
                  <c:v>0.0</c:v>
                </c:pt>
                <c:pt idx="112">
                  <c:v>0.0</c:v>
                </c:pt>
                <c:pt idx="113">
                  <c:v>0.0</c:v>
                </c:pt>
                <c:pt idx="114">
                  <c:v>0.0</c:v>
                </c:pt>
                <c:pt idx="115">
                  <c:v>0.0</c:v>
                </c:pt>
                <c:pt idx="116">
                  <c:v>0.0</c:v>
                </c:pt>
                <c:pt idx="117">
                  <c:v>0.0</c:v>
                </c:pt>
                <c:pt idx="118">
                  <c:v>0.0</c:v>
                </c:pt>
                <c:pt idx="119">
                  <c:v>0.0</c:v>
                </c:pt>
                <c:pt idx="120">
                  <c:v>0.0</c:v>
                </c:pt>
                <c:pt idx="121">
                  <c:v>0.0</c:v>
                </c:pt>
                <c:pt idx="122">
                  <c:v>0.48</c:v>
                </c:pt>
                <c:pt idx="123">
                  <c:v>0.0</c:v>
                </c:pt>
                <c:pt idx="124">
                  <c:v>0.0</c:v>
                </c:pt>
                <c:pt idx="125">
                  <c:v>0.0</c:v>
                </c:pt>
                <c:pt idx="126">
                  <c:v>0.0</c:v>
                </c:pt>
                <c:pt idx="127">
                  <c:v>0.0</c:v>
                </c:pt>
                <c:pt idx="128">
                  <c:v>0.0</c:v>
                </c:pt>
                <c:pt idx="129">
                  <c:v>0.0</c:v>
                </c:pt>
                <c:pt idx="130">
                  <c:v>0.0</c:v>
                </c:pt>
                <c:pt idx="131">
                  <c:v>0.12</c:v>
                </c:pt>
                <c:pt idx="132">
                  <c:v>0.0</c:v>
                </c:pt>
                <c:pt idx="133">
                  <c:v>0.0</c:v>
                </c:pt>
                <c:pt idx="134">
                  <c:v>0.0</c:v>
                </c:pt>
                <c:pt idx="135">
                  <c:v>0.0</c:v>
                </c:pt>
                <c:pt idx="136">
                  <c:v>0.0</c:v>
                </c:pt>
                <c:pt idx="137">
                  <c:v>0.0</c:v>
                </c:pt>
                <c:pt idx="138">
                  <c:v>0.0</c:v>
                </c:pt>
                <c:pt idx="139">
                  <c:v>0.0</c:v>
                </c:pt>
                <c:pt idx="140">
                  <c:v>0.08</c:v>
                </c:pt>
                <c:pt idx="141">
                  <c:v>0.24</c:v>
                </c:pt>
                <c:pt idx="142">
                  <c:v>0.0</c:v>
                </c:pt>
                <c:pt idx="143">
                  <c:v>0.0</c:v>
                </c:pt>
                <c:pt idx="144">
                  <c:v>0.0</c:v>
                </c:pt>
                <c:pt idx="145">
                  <c:v>0.0</c:v>
                </c:pt>
                <c:pt idx="146">
                  <c:v>0.0</c:v>
                </c:pt>
                <c:pt idx="147">
                  <c:v>0.88</c:v>
                </c:pt>
                <c:pt idx="148">
                  <c:v>0.12</c:v>
                </c:pt>
                <c:pt idx="149">
                  <c:v>0.0</c:v>
                </c:pt>
                <c:pt idx="150">
                  <c:v>0.12</c:v>
                </c:pt>
                <c:pt idx="151">
                  <c:v>0.2</c:v>
                </c:pt>
                <c:pt idx="152">
                  <c:v>0.48</c:v>
                </c:pt>
                <c:pt idx="153">
                  <c:v>0.0</c:v>
                </c:pt>
                <c:pt idx="154">
                  <c:v>2.52</c:v>
                </c:pt>
                <c:pt idx="155">
                  <c:v>0.0</c:v>
                </c:pt>
                <c:pt idx="156">
                  <c:v>0.04</c:v>
                </c:pt>
                <c:pt idx="157">
                  <c:v>0.0</c:v>
                </c:pt>
                <c:pt idx="158">
                  <c:v>0.0</c:v>
                </c:pt>
                <c:pt idx="159">
                  <c:v>0.0</c:v>
                </c:pt>
                <c:pt idx="160">
                  <c:v>0.0</c:v>
                </c:pt>
                <c:pt idx="161">
                  <c:v>0.0</c:v>
                </c:pt>
                <c:pt idx="162">
                  <c:v>0.0</c:v>
                </c:pt>
                <c:pt idx="163">
                  <c:v>0.0</c:v>
                </c:pt>
                <c:pt idx="164">
                  <c:v>0.0</c:v>
                </c:pt>
                <c:pt idx="165">
                  <c:v>0.0</c:v>
                </c:pt>
                <c:pt idx="166">
                  <c:v>0.0</c:v>
                </c:pt>
                <c:pt idx="167">
                  <c:v>0.0</c:v>
                </c:pt>
                <c:pt idx="168">
                  <c:v>0.0</c:v>
                </c:pt>
                <c:pt idx="169">
                  <c:v>0.0</c:v>
                </c:pt>
                <c:pt idx="170">
                  <c:v>0.6</c:v>
                </c:pt>
                <c:pt idx="171">
                  <c:v>0.0</c:v>
                </c:pt>
                <c:pt idx="172">
                  <c:v>0.64</c:v>
                </c:pt>
                <c:pt idx="173">
                  <c:v>0.0</c:v>
                </c:pt>
                <c:pt idx="174">
                  <c:v>1.92</c:v>
                </c:pt>
                <c:pt idx="175">
                  <c:v>1.24</c:v>
                </c:pt>
                <c:pt idx="176">
                  <c:v>0.4</c:v>
                </c:pt>
                <c:pt idx="177">
                  <c:v>1.44</c:v>
                </c:pt>
                <c:pt idx="178">
                  <c:v>0.0</c:v>
                </c:pt>
                <c:pt idx="179">
                  <c:v>0.0</c:v>
                </c:pt>
                <c:pt idx="180">
                  <c:v>0.0</c:v>
                </c:pt>
                <c:pt idx="181">
                  <c:v>0.0</c:v>
                </c:pt>
                <c:pt idx="182">
                  <c:v>0.0</c:v>
                </c:pt>
                <c:pt idx="183">
                  <c:v>0.0</c:v>
                </c:pt>
                <c:pt idx="184">
                  <c:v>0.0</c:v>
                </c:pt>
                <c:pt idx="185">
                  <c:v>0.0</c:v>
                </c:pt>
                <c:pt idx="186">
                  <c:v>0.0</c:v>
                </c:pt>
                <c:pt idx="187">
                  <c:v>0.0</c:v>
                </c:pt>
                <c:pt idx="188">
                  <c:v>0.0</c:v>
                </c:pt>
                <c:pt idx="189">
                  <c:v>0.72</c:v>
                </c:pt>
                <c:pt idx="190">
                  <c:v>0.0</c:v>
                </c:pt>
                <c:pt idx="191">
                  <c:v>0.0</c:v>
                </c:pt>
                <c:pt idx="192">
                  <c:v>0.12</c:v>
                </c:pt>
                <c:pt idx="193">
                  <c:v>2.72</c:v>
                </c:pt>
                <c:pt idx="194">
                  <c:v>0.0</c:v>
                </c:pt>
                <c:pt idx="195">
                  <c:v>2.44</c:v>
                </c:pt>
                <c:pt idx="196">
                  <c:v>0.0</c:v>
                </c:pt>
                <c:pt idx="197">
                  <c:v>0.04</c:v>
                </c:pt>
                <c:pt idx="198">
                  <c:v>0.0</c:v>
                </c:pt>
                <c:pt idx="199">
                  <c:v>0.0</c:v>
                </c:pt>
                <c:pt idx="200">
                  <c:v>0.0</c:v>
                </c:pt>
                <c:pt idx="201">
                  <c:v>0.0</c:v>
                </c:pt>
                <c:pt idx="202">
                  <c:v>0.2</c:v>
                </c:pt>
                <c:pt idx="203">
                  <c:v>0.24</c:v>
                </c:pt>
                <c:pt idx="204">
                  <c:v>0.0</c:v>
                </c:pt>
                <c:pt idx="205">
                  <c:v>0.0</c:v>
                </c:pt>
                <c:pt idx="206">
                  <c:v>0.0</c:v>
                </c:pt>
                <c:pt idx="207">
                  <c:v>0.0</c:v>
                </c:pt>
                <c:pt idx="208">
                  <c:v>0.0</c:v>
                </c:pt>
                <c:pt idx="209">
                  <c:v>0.0</c:v>
                </c:pt>
                <c:pt idx="210">
                  <c:v>0.0</c:v>
                </c:pt>
                <c:pt idx="211">
                  <c:v>0.0</c:v>
                </c:pt>
                <c:pt idx="212">
                  <c:v>0.0</c:v>
                </c:pt>
                <c:pt idx="213">
                  <c:v>1.04</c:v>
                </c:pt>
                <c:pt idx="214">
                  <c:v>0.0</c:v>
                </c:pt>
                <c:pt idx="215">
                  <c:v>0.0</c:v>
                </c:pt>
                <c:pt idx="216">
                  <c:v>0.04</c:v>
                </c:pt>
                <c:pt idx="217">
                  <c:v>0.12</c:v>
                </c:pt>
                <c:pt idx="218">
                  <c:v>2.16</c:v>
                </c:pt>
                <c:pt idx="219">
                  <c:v>4.84</c:v>
                </c:pt>
                <c:pt idx="220">
                  <c:v>0.0</c:v>
                </c:pt>
                <c:pt idx="221">
                  <c:v>0.0</c:v>
                </c:pt>
                <c:pt idx="222">
                  <c:v>0.0</c:v>
                </c:pt>
                <c:pt idx="223">
                  <c:v>0.0</c:v>
                </c:pt>
                <c:pt idx="224">
                  <c:v>0.0</c:v>
                </c:pt>
                <c:pt idx="225">
                  <c:v>0.0</c:v>
                </c:pt>
                <c:pt idx="226">
                  <c:v>0.0</c:v>
                </c:pt>
                <c:pt idx="227">
                  <c:v>0.0</c:v>
                </c:pt>
                <c:pt idx="228">
                  <c:v>0.0</c:v>
                </c:pt>
                <c:pt idx="229">
                  <c:v>0.0</c:v>
                </c:pt>
                <c:pt idx="230">
                  <c:v>0.0</c:v>
                </c:pt>
                <c:pt idx="231">
                  <c:v>0.0</c:v>
                </c:pt>
                <c:pt idx="232">
                  <c:v>0.0</c:v>
                </c:pt>
                <c:pt idx="233">
                  <c:v>0.0</c:v>
                </c:pt>
                <c:pt idx="234">
                  <c:v>0.0</c:v>
                </c:pt>
                <c:pt idx="235">
                  <c:v>0.0</c:v>
                </c:pt>
                <c:pt idx="236">
                  <c:v>0.88</c:v>
                </c:pt>
                <c:pt idx="237">
                  <c:v>11.36</c:v>
                </c:pt>
                <c:pt idx="238">
                  <c:v>14.88</c:v>
                </c:pt>
                <c:pt idx="239">
                  <c:v>5.2</c:v>
                </c:pt>
                <c:pt idx="240">
                  <c:v>1.12</c:v>
                </c:pt>
                <c:pt idx="241">
                  <c:v>0.0</c:v>
                </c:pt>
                <c:pt idx="242">
                  <c:v>0.0</c:v>
                </c:pt>
                <c:pt idx="243">
                  <c:v>0.0</c:v>
                </c:pt>
                <c:pt idx="244">
                  <c:v>0.0</c:v>
                </c:pt>
                <c:pt idx="245">
                  <c:v>0.0</c:v>
                </c:pt>
                <c:pt idx="246">
                  <c:v>0.0</c:v>
                </c:pt>
                <c:pt idx="247">
                  <c:v>0.0</c:v>
                </c:pt>
                <c:pt idx="248">
                  <c:v>0.0</c:v>
                </c:pt>
                <c:pt idx="249">
                  <c:v>0.0</c:v>
                </c:pt>
                <c:pt idx="250">
                  <c:v>0.0</c:v>
                </c:pt>
                <c:pt idx="251">
                  <c:v>0.0</c:v>
                </c:pt>
                <c:pt idx="252">
                  <c:v>0.0</c:v>
                </c:pt>
                <c:pt idx="253">
                  <c:v>0.0</c:v>
                </c:pt>
                <c:pt idx="254">
                  <c:v>0.0</c:v>
                </c:pt>
                <c:pt idx="255">
                  <c:v>0.0</c:v>
                </c:pt>
                <c:pt idx="256">
                  <c:v>0.0</c:v>
                </c:pt>
                <c:pt idx="257">
                  <c:v>0.0</c:v>
                </c:pt>
                <c:pt idx="258">
                  <c:v>0.0</c:v>
                </c:pt>
                <c:pt idx="259">
                  <c:v>0.0</c:v>
                </c:pt>
                <c:pt idx="260">
                  <c:v>1.68</c:v>
                </c:pt>
                <c:pt idx="261">
                  <c:v>0.0</c:v>
                </c:pt>
                <c:pt idx="262">
                  <c:v>0.2</c:v>
                </c:pt>
                <c:pt idx="263">
                  <c:v>0.32</c:v>
                </c:pt>
                <c:pt idx="264">
                  <c:v>0.04</c:v>
                </c:pt>
                <c:pt idx="265">
                  <c:v>0.0</c:v>
                </c:pt>
                <c:pt idx="266">
                  <c:v>0.0</c:v>
                </c:pt>
                <c:pt idx="267">
                  <c:v>0.12</c:v>
                </c:pt>
                <c:pt idx="268">
                  <c:v>0.08</c:v>
                </c:pt>
                <c:pt idx="269">
                  <c:v>0.0</c:v>
                </c:pt>
                <c:pt idx="270">
                  <c:v>0.48</c:v>
                </c:pt>
                <c:pt idx="271">
                  <c:v>0.0</c:v>
                </c:pt>
                <c:pt idx="272">
                  <c:v>0.0</c:v>
                </c:pt>
                <c:pt idx="273">
                  <c:v>0.0</c:v>
                </c:pt>
                <c:pt idx="274">
                  <c:v>0.0</c:v>
                </c:pt>
                <c:pt idx="275">
                  <c:v>0.32</c:v>
                </c:pt>
                <c:pt idx="276">
                  <c:v>0.0</c:v>
                </c:pt>
                <c:pt idx="277">
                  <c:v>0.0</c:v>
                </c:pt>
                <c:pt idx="278">
                  <c:v>0.0</c:v>
                </c:pt>
                <c:pt idx="279">
                  <c:v>0.0</c:v>
                </c:pt>
                <c:pt idx="280">
                  <c:v>0.0</c:v>
                </c:pt>
                <c:pt idx="281">
                  <c:v>0.0</c:v>
                </c:pt>
                <c:pt idx="282">
                  <c:v>0.0</c:v>
                </c:pt>
                <c:pt idx="283">
                  <c:v>0.0</c:v>
                </c:pt>
                <c:pt idx="284">
                  <c:v>0.0</c:v>
                </c:pt>
                <c:pt idx="285">
                  <c:v>0.0</c:v>
                </c:pt>
                <c:pt idx="286">
                  <c:v>0.0</c:v>
                </c:pt>
                <c:pt idx="287">
                  <c:v>0.0</c:v>
                </c:pt>
                <c:pt idx="288">
                  <c:v>0.0</c:v>
                </c:pt>
                <c:pt idx="289">
                  <c:v>0.0</c:v>
                </c:pt>
                <c:pt idx="290">
                  <c:v>0.0</c:v>
                </c:pt>
                <c:pt idx="291">
                  <c:v>0.0</c:v>
                </c:pt>
                <c:pt idx="292">
                  <c:v>0.32</c:v>
                </c:pt>
                <c:pt idx="293">
                  <c:v>0.12</c:v>
                </c:pt>
                <c:pt idx="294">
                  <c:v>1.16</c:v>
                </c:pt>
                <c:pt idx="295">
                  <c:v>0.0</c:v>
                </c:pt>
                <c:pt idx="296">
                  <c:v>0.0</c:v>
                </c:pt>
                <c:pt idx="297">
                  <c:v>0.0</c:v>
                </c:pt>
                <c:pt idx="298">
                  <c:v>0.0</c:v>
                </c:pt>
                <c:pt idx="299">
                  <c:v>0.0</c:v>
                </c:pt>
                <c:pt idx="300">
                  <c:v>0.0</c:v>
                </c:pt>
                <c:pt idx="301">
                  <c:v>0.0</c:v>
                </c:pt>
                <c:pt idx="302">
                  <c:v>0.0</c:v>
                </c:pt>
                <c:pt idx="303">
                  <c:v>1.2</c:v>
                </c:pt>
                <c:pt idx="304">
                  <c:v>0.44</c:v>
                </c:pt>
                <c:pt idx="305">
                  <c:v>0.0</c:v>
                </c:pt>
                <c:pt idx="306">
                  <c:v>0.0</c:v>
                </c:pt>
                <c:pt idx="307">
                  <c:v>0.0</c:v>
                </c:pt>
                <c:pt idx="308">
                  <c:v>0.0</c:v>
                </c:pt>
                <c:pt idx="309">
                  <c:v>0.0</c:v>
                </c:pt>
                <c:pt idx="310">
                  <c:v>0.0</c:v>
                </c:pt>
                <c:pt idx="311">
                  <c:v>0.0</c:v>
                </c:pt>
                <c:pt idx="312">
                  <c:v>0.12</c:v>
                </c:pt>
                <c:pt idx="313">
                  <c:v>0.0</c:v>
                </c:pt>
                <c:pt idx="314">
                  <c:v>0.0</c:v>
                </c:pt>
                <c:pt idx="315">
                  <c:v>0.0</c:v>
                </c:pt>
                <c:pt idx="316">
                  <c:v>0.0</c:v>
                </c:pt>
                <c:pt idx="317">
                  <c:v>0.0</c:v>
                </c:pt>
                <c:pt idx="318">
                  <c:v>0.0</c:v>
                </c:pt>
                <c:pt idx="319">
                  <c:v>0.0</c:v>
                </c:pt>
                <c:pt idx="320">
                  <c:v>0.0</c:v>
                </c:pt>
                <c:pt idx="321">
                  <c:v>0.0</c:v>
                </c:pt>
                <c:pt idx="322">
                  <c:v>0.0</c:v>
                </c:pt>
                <c:pt idx="323">
                  <c:v>0.0</c:v>
                </c:pt>
                <c:pt idx="324">
                  <c:v>0.0</c:v>
                </c:pt>
                <c:pt idx="325">
                  <c:v>0.0</c:v>
                </c:pt>
                <c:pt idx="326">
                  <c:v>0.0</c:v>
                </c:pt>
                <c:pt idx="327">
                  <c:v>0.0</c:v>
                </c:pt>
                <c:pt idx="328">
                  <c:v>0.0</c:v>
                </c:pt>
                <c:pt idx="329">
                  <c:v>0.0</c:v>
                </c:pt>
                <c:pt idx="330">
                  <c:v>0.0</c:v>
                </c:pt>
                <c:pt idx="331">
                  <c:v>0.0</c:v>
                </c:pt>
                <c:pt idx="332">
                  <c:v>0.0</c:v>
                </c:pt>
                <c:pt idx="333">
                  <c:v>0.0</c:v>
                </c:pt>
                <c:pt idx="334">
                  <c:v>0.0</c:v>
                </c:pt>
                <c:pt idx="335">
                  <c:v>0.0</c:v>
                </c:pt>
                <c:pt idx="336">
                  <c:v>0.76</c:v>
                </c:pt>
                <c:pt idx="337">
                  <c:v>0.16</c:v>
                </c:pt>
                <c:pt idx="338">
                  <c:v>0.04</c:v>
                </c:pt>
                <c:pt idx="339">
                  <c:v>0.16</c:v>
                </c:pt>
                <c:pt idx="340">
                  <c:v>0.72</c:v>
                </c:pt>
                <c:pt idx="341">
                  <c:v>0.04</c:v>
                </c:pt>
                <c:pt idx="342">
                  <c:v>0.0</c:v>
                </c:pt>
                <c:pt idx="343">
                  <c:v>0.0</c:v>
                </c:pt>
                <c:pt idx="344">
                  <c:v>0.0</c:v>
                </c:pt>
                <c:pt idx="345">
                  <c:v>0.0</c:v>
                </c:pt>
                <c:pt idx="346">
                  <c:v>0.0</c:v>
                </c:pt>
                <c:pt idx="347">
                  <c:v>0.0</c:v>
                </c:pt>
                <c:pt idx="348">
                  <c:v>0.0</c:v>
                </c:pt>
                <c:pt idx="349">
                  <c:v>0.76</c:v>
                </c:pt>
                <c:pt idx="350">
                  <c:v>0.0</c:v>
                </c:pt>
                <c:pt idx="351">
                  <c:v>0.04</c:v>
                </c:pt>
                <c:pt idx="352">
                  <c:v>0.44</c:v>
                </c:pt>
                <c:pt idx="353">
                  <c:v>0.04</c:v>
                </c:pt>
                <c:pt idx="354">
                  <c:v>0.0</c:v>
                </c:pt>
                <c:pt idx="355">
                  <c:v>0.0</c:v>
                </c:pt>
                <c:pt idx="356">
                  <c:v>0.0</c:v>
                </c:pt>
                <c:pt idx="357">
                  <c:v>0.0</c:v>
                </c:pt>
                <c:pt idx="358">
                  <c:v>0.0</c:v>
                </c:pt>
                <c:pt idx="359">
                  <c:v>0.12</c:v>
                </c:pt>
                <c:pt idx="360">
                  <c:v>0.08</c:v>
                </c:pt>
                <c:pt idx="361">
                  <c:v>0.0</c:v>
                </c:pt>
                <c:pt idx="362">
                  <c:v>0.0</c:v>
                </c:pt>
                <c:pt idx="363">
                  <c:v>0.0</c:v>
                </c:pt>
                <c:pt idx="364">
                  <c:v>0.0</c:v>
                </c:pt>
              </c:numCache>
            </c:numRef>
          </c:val>
          <c:smooth val="0"/>
          <c:extLst xmlns:c16r2="http://schemas.microsoft.com/office/drawing/2015/06/chart">
            <c:ext xmlns:c16="http://schemas.microsoft.com/office/drawing/2014/chart" uri="{C3380CC4-5D6E-409C-BE32-E72D297353CC}">
              <c16:uniqueId val="{00000001-5D31-446E-A258-9737EB6D79FD}"/>
            </c:ext>
          </c:extLst>
        </c:ser>
        <c:dLbls>
          <c:showLegendKey val="0"/>
          <c:showVal val="0"/>
          <c:showCatName val="0"/>
          <c:showSerName val="0"/>
          <c:showPercent val="0"/>
          <c:showBubbleSize val="0"/>
        </c:dLbls>
        <c:marker val="1"/>
        <c:smooth val="0"/>
        <c:axId val="2087569176"/>
        <c:axId val="2087548648"/>
      </c:lineChart>
      <c:valAx>
        <c:axId val="2087527944"/>
        <c:scaling>
          <c:orientation val="minMax"/>
          <c:min val="6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Elevation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087545160"/>
        <c:crosses val="max"/>
        <c:crossBetween val="between"/>
      </c:valAx>
      <c:dateAx>
        <c:axId val="20875451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527944"/>
        <c:crosses val="autoZero"/>
        <c:auto val="1"/>
        <c:lblOffset val="100"/>
        <c:baseTimeUnit val="days"/>
        <c:majorUnit val="1.0"/>
        <c:minorUnit val="1.0"/>
      </c:dateAx>
      <c:valAx>
        <c:axId val="208754864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75000"/>
                        <a:lumOff val="25000"/>
                      </a:schemeClr>
                    </a:solidFill>
                    <a:latin typeface="+mn-lt"/>
                    <a:ea typeface="+mn-ea"/>
                    <a:cs typeface="+mn-cs"/>
                  </a:defRPr>
                </a:pPr>
                <a:r>
                  <a:rPr lang="en-US">
                    <a:solidFill>
                      <a:schemeClr val="tx1">
                        <a:lumMod val="75000"/>
                        <a:lumOff val="25000"/>
                      </a:schemeClr>
                    </a:solidFill>
                  </a:rPr>
                  <a:t>Precipitation (ft)</a:t>
                </a:r>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2087569176"/>
        <c:crosses val="autoZero"/>
        <c:crossBetween val="between"/>
      </c:valAx>
      <c:dateAx>
        <c:axId val="2087569176"/>
        <c:scaling>
          <c:orientation val="minMax"/>
        </c:scaling>
        <c:delete val="1"/>
        <c:axPos val="b"/>
        <c:numFmt formatCode="m/d/yyyy" sourceLinked="1"/>
        <c:majorTickMark val="out"/>
        <c:minorTickMark val="none"/>
        <c:tickLblPos val="nextTo"/>
        <c:crossAx val="2087548648"/>
        <c:crosses val="autoZero"/>
        <c:auto val="1"/>
        <c:lblOffset val="100"/>
        <c:baseTimeUnit val="days"/>
        <c:majorUnit val="1.0"/>
        <c:minorUnit val="1.0"/>
      </c:date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a:gsLst>
        <a:gs pos="0">
          <a:schemeClr val="bg1"/>
        </a:gs>
        <a:gs pos="100000">
          <a:schemeClr val="accent1">
            <a:lumMod val="20000"/>
            <a:lumOff val="80000"/>
          </a:schemeClr>
        </a:gs>
      </a:gsLst>
      <a:lin ang="5400000" scaled="1"/>
    </a:gradFill>
    <a:ln w="19050" cap="flat" cmpd="sng" algn="ctr">
      <a:solidFill>
        <a:schemeClr val="tx1">
          <a:lumMod val="95000"/>
          <a:lumOff val="5000"/>
        </a:schemeClr>
      </a:solidFill>
      <a:round/>
    </a:ln>
    <a:effectLst>
      <a:outerShdw blurRad="50800" dist="38100" dir="2700000" algn="tl" rotWithShape="0">
        <a:prstClr val="black">
          <a:alpha val="40000"/>
        </a:prstClr>
      </a:outerShdw>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E7597-348F-4107-AE99-3F3B03EAF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A33AB4-C8A7-413C-8A08-54BEE4EC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F08A5FF-3272-4500-941E-A52EB1C0FF77}"/>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940CAB49-83DB-4724-B79A-536070482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6F480E-499D-4F28-AE0A-C7417844C40F}"/>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410805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E70E3-0748-4962-B4ED-3F324E480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6499858-DF9B-4670-9436-5DF8DC8E76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DF150A-565B-48CB-B8E1-7DD75D2A6B0E}"/>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20FA65B2-D654-4A31-B72E-7ABDCFAF8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041164-9BCA-4E8D-AE18-86909BE1A0F3}"/>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79915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426D479-27F0-4C56-87F8-76BF9580AB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DCDC97-12E3-434E-85A9-0D260527D0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754EEBE-A512-4E72-B807-C6393B7FD739}"/>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6DE9C0C5-88CF-434C-BBC7-89B93EE2F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604160-64C4-429C-AD72-F7D3C04F7AB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0976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BE57BF-DFA0-4C53-B461-37BE34F49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08F300D-7728-4BCB-9F40-5A3FA957B8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09D9D6-FE50-4C45-8DEA-32BDE46F04F4}"/>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AA76B6D5-7AED-4137-80AD-26E6CB85B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6621CF-6C61-4C27-A1A5-E837CF43B01B}"/>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978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4459C-0C25-44B3-AE09-B4430E572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080183-4BD4-4A25-9DCC-D525DBCF2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2C6829D-4227-4C9C-A2E0-759FE73389FC}"/>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8CC53BDB-9B14-4973-B6CB-DD550569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DA116F-F529-4452-AAF7-82DAE18725AE}"/>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6992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6BF02-1327-497F-B705-4D6685A80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9775CA2-4E2A-4823-96D0-52B6C6D4058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A7BE62F-7873-42A3-A34A-4CF2D4B9B9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E41FED0-2259-4C09-946D-661A95BA7E93}"/>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6" name="Footer Placeholder 5">
            <a:extLst>
              <a:ext uri="{FF2B5EF4-FFF2-40B4-BE49-F238E27FC236}">
                <a16:creationId xmlns:a16="http://schemas.microsoft.com/office/drawing/2014/main" xmlns="" id="{CAAB49A2-62D8-4E4A-B34B-581D29485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B87439-B8CA-463C-BAFB-62891339D0D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293502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97F70-914F-4B02-AC18-58C2F9E40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E2CBE7A-DFF2-4F1C-8900-86F2AC2EC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7D6A2D8-C488-44E3-9812-DD05609757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8DC34F3-89E3-41D0-953C-69FE93204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D8173CE-88DA-4BE2-8EE2-B7C6AB6FEE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1E6971F-F99A-44C5-9FB9-20AC538624F5}"/>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8" name="Footer Placeholder 7">
            <a:extLst>
              <a:ext uri="{FF2B5EF4-FFF2-40B4-BE49-F238E27FC236}">
                <a16:creationId xmlns:a16="http://schemas.microsoft.com/office/drawing/2014/main" xmlns="" id="{126974EF-FCFF-48BB-8971-705B441CF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9349304-AB30-43AD-A7C8-7970E7D5EF1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95707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7DD7-F064-4CDB-A959-EC038A971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6815536-F48A-45B1-BAD2-EC02BEA84BBA}"/>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4" name="Footer Placeholder 3">
            <a:extLst>
              <a:ext uri="{FF2B5EF4-FFF2-40B4-BE49-F238E27FC236}">
                <a16:creationId xmlns:a16="http://schemas.microsoft.com/office/drawing/2014/main" xmlns="" id="{93EB9B8E-6A58-48FF-985C-8B821AAE8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9374FB-AD76-44C9-9676-E28205CDB2F4}"/>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28785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042419-49D6-4E56-931D-A778C12744D5}"/>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3" name="Footer Placeholder 2">
            <a:extLst>
              <a:ext uri="{FF2B5EF4-FFF2-40B4-BE49-F238E27FC236}">
                <a16:creationId xmlns:a16="http://schemas.microsoft.com/office/drawing/2014/main" xmlns="" id="{F388069B-F9AD-4445-8086-A0E1F1A8E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451094-EE0F-42BF-A9FC-4B81CCE02ED9}"/>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133478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86BC7-478D-435B-A34F-53C32BF7A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7CE646E-615A-4E2D-80EF-DD4B608E6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0A1A784-993E-4CCA-9562-BBAFB693C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35388B5-E6F7-4436-9B7E-DE983CF85C30}"/>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6" name="Footer Placeholder 5">
            <a:extLst>
              <a:ext uri="{FF2B5EF4-FFF2-40B4-BE49-F238E27FC236}">
                <a16:creationId xmlns:a16="http://schemas.microsoft.com/office/drawing/2014/main" xmlns="" id="{026AE5F6-7E5E-4CFC-B219-280B838DC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B5DA1B-24E5-4FC1-BCE4-A0D762A8D765}"/>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4433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8278B-3486-4D5D-9DE0-E8621F1E9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58E153A-F520-4396-BCDC-786BEABA8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D02CCC0-03E4-49A7-91C8-2CBD2353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31A0991-7C2E-47E8-83D1-B0C34D344D75}"/>
              </a:ext>
            </a:extLst>
          </p:cNvPr>
          <p:cNvSpPr>
            <a:spLocks noGrp="1"/>
          </p:cNvSpPr>
          <p:nvPr>
            <p:ph type="dt" sz="half" idx="10"/>
          </p:nvPr>
        </p:nvSpPr>
        <p:spPr/>
        <p:txBody>
          <a:bodyPr/>
          <a:lstStyle/>
          <a:p>
            <a:fld id="{7815AAF6-D9AF-47C3-92DD-99476B64B79F}" type="datetimeFigureOut">
              <a:rPr lang="en-US" smtClean="0"/>
              <a:t>1/20/19</a:t>
            </a:fld>
            <a:endParaRPr lang="en-US"/>
          </a:p>
        </p:txBody>
      </p:sp>
      <p:sp>
        <p:nvSpPr>
          <p:cNvPr id="6" name="Footer Placeholder 5">
            <a:extLst>
              <a:ext uri="{FF2B5EF4-FFF2-40B4-BE49-F238E27FC236}">
                <a16:creationId xmlns:a16="http://schemas.microsoft.com/office/drawing/2014/main" xmlns="" id="{EE5B36D0-5AEE-48F1-9A27-C2DC1AE32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8CB07A-CCEE-485F-B21E-946C27B4E32C}"/>
              </a:ext>
            </a:extLst>
          </p:cNvPr>
          <p:cNvSpPr>
            <a:spLocks noGrp="1"/>
          </p:cNvSpPr>
          <p:nvPr>
            <p:ph type="sldNum" sz="quarter" idx="12"/>
          </p:nvPr>
        </p:nvSpPr>
        <p:spPr/>
        <p:txBody>
          <a:bodyPr/>
          <a:lstStyle/>
          <a:p>
            <a:fld id="{97E217FF-91FA-49EE-A87B-C058B6C766E6}" type="slidenum">
              <a:rPr lang="en-US" smtClean="0"/>
              <a:t>‹#›</a:t>
            </a:fld>
            <a:endParaRPr lang="en-US"/>
          </a:p>
        </p:txBody>
      </p:sp>
    </p:spTree>
    <p:extLst>
      <p:ext uri="{BB962C8B-B14F-4D97-AF65-F5344CB8AC3E}">
        <p14:creationId xmlns:p14="http://schemas.microsoft.com/office/powerpoint/2010/main" val="3310367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ACA73B-2CD0-4FF8-886E-91E32ADF3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23D3121-41B1-4129-9F69-331546D49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D13A0B-0880-42E3-A1E6-0498FB10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5AAF6-D9AF-47C3-92DD-99476B64B79F}" type="datetimeFigureOut">
              <a:rPr lang="en-US" smtClean="0"/>
              <a:t>1/20/19</a:t>
            </a:fld>
            <a:endParaRPr lang="en-US"/>
          </a:p>
        </p:txBody>
      </p:sp>
      <p:sp>
        <p:nvSpPr>
          <p:cNvPr id="5" name="Footer Placeholder 4">
            <a:extLst>
              <a:ext uri="{FF2B5EF4-FFF2-40B4-BE49-F238E27FC236}">
                <a16:creationId xmlns:a16="http://schemas.microsoft.com/office/drawing/2014/main" xmlns="" id="{752AE686-D49B-4520-9E42-0EDE1835A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4597C51-D549-461C-944B-1C9DA2625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217FF-91FA-49EE-A87B-C058B6C766E6}" type="slidenum">
              <a:rPr lang="en-US" smtClean="0"/>
              <a:t>‹#›</a:t>
            </a:fld>
            <a:endParaRPr lang="en-US"/>
          </a:p>
        </p:txBody>
      </p:sp>
    </p:spTree>
    <p:extLst>
      <p:ext uri="{BB962C8B-B14F-4D97-AF65-F5344CB8AC3E}">
        <p14:creationId xmlns:p14="http://schemas.microsoft.com/office/powerpoint/2010/main" val="121324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xmlns="" id="{0AE2BBB9-4D8F-4394-BC1F-16FBD32BD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57" y="1764952"/>
            <a:ext cx="4988592" cy="2855172"/>
          </a:xfrm>
          <a:prstGeom prst="rect">
            <a:avLst/>
          </a:prstGeom>
          <a:ln w="19050">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xmlns="" id="{AC0A3ACF-0E71-4F94-9049-B2E23AF3B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11" y="3429000"/>
            <a:ext cx="4783932" cy="2738037"/>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
        <p:nvSpPr>
          <p:cNvPr id="11" name="Title 1">
            <a:extLst>
              <a:ext uri="{FF2B5EF4-FFF2-40B4-BE49-F238E27FC236}">
                <a16:creationId xmlns:a16="http://schemas.microsoft.com/office/drawing/2014/main" xmlns="" id="{DA305060-ECCE-412C-89CB-883FEE24DD4E}"/>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Risk Reduction for Next Harvey</a:t>
            </a:r>
          </a:p>
        </p:txBody>
      </p:sp>
      <p:sp>
        <p:nvSpPr>
          <p:cNvPr id="12" name="TextBox 11">
            <a:extLst>
              <a:ext uri="{FF2B5EF4-FFF2-40B4-BE49-F238E27FC236}">
                <a16:creationId xmlns:a16="http://schemas.microsoft.com/office/drawing/2014/main" xmlns="" id="{8EC49778-87B5-447A-BC52-B71565BA58B1}"/>
              </a:ext>
            </a:extLst>
          </p:cNvPr>
          <p:cNvSpPr txBox="1"/>
          <p:nvPr/>
        </p:nvSpPr>
        <p:spPr>
          <a:xfrm>
            <a:off x="6673516" y="1764952"/>
            <a:ext cx="4094121" cy="1200329"/>
          </a:xfrm>
          <a:prstGeom prst="rect">
            <a:avLst/>
          </a:prstGeom>
          <a:noFill/>
        </p:spPr>
        <p:txBody>
          <a:bodyPr wrap="square" rtlCol="0">
            <a:spAutoFit/>
          </a:bodyPr>
          <a:lstStyle/>
          <a:p>
            <a:pPr algn="ctr"/>
            <a:r>
              <a:rPr lang="en-US" sz="2400" dirty="0">
                <a:solidFill>
                  <a:schemeClr val="accent1">
                    <a:lumMod val="75000"/>
                  </a:schemeClr>
                </a:solidFill>
              </a:rPr>
              <a:t>January 23, 2019</a:t>
            </a:r>
          </a:p>
          <a:p>
            <a:pPr algn="ctr"/>
            <a:r>
              <a:rPr lang="en-US" sz="2400" dirty="0">
                <a:solidFill>
                  <a:schemeClr val="accent1">
                    <a:lumMod val="75000"/>
                  </a:schemeClr>
                </a:solidFill>
              </a:rPr>
              <a:t>Data Science Project 1</a:t>
            </a:r>
          </a:p>
          <a:p>
            <a:pPr algn="ctr"/>
            <a:r>
              <a:rPr lang="en-US" sz="2400" dirty="0">
                <a:solidFill>
                  <a:schemeClr val="accent1">
                    <a:lumMod val="75000"/>
                  </a:schemeClr>
                </a:solidFill>
              </a:rPr>
              <a:t>Rice University - Houston, Texas</a:t>
            </a:r>
          </a:p>
        </p:txBody>
      </p:sp>
      <p:sp>
        <p:nvSpPr>
          <p:cNvPr id="13" name="TextBox 12">
            <a:extLst>
              <a:ext uri="{FF2B5EF4-FFF2-40B4-BE49-F238E27FC236}">
                <a16:creationId xmlns:a16="http://schemas.microsoft.com/office/drawing/2014/main" xmlns="" id="{7C4833FC-7A91-463D-8A38-8EB39C68720B}"/>
              </a:ext>
            </a:extLst>
          </p:cNvPr>
          <p:cNvSpPr txBox="1"/>
          <p:nvPr/>
        </p:nvSpPr>
        <p:spPr>
          <a:xfrm>
            <a:off x="2340768" y="4966708"/>
            <a:ext cx="2112922" cy="1200329"/>
          </a:xfrm>
          <a:prstGeom prst="rect">
            <a:avLst/>
          </a:prstGeom>
          <a:noFill/>
        </p:spPr>
        <p:txBody>
          <a:bodyPr wrap="square" rtlCol="0">
            <a:spAutoFit/>
          </a:bodyPr>
          <a:lstStyle/>
          <a:p>
            <a:r>
              <a:rPr lang="en-US" sz="2400" dirty="0">
                <a:solidFill>
                  <a:schemeClr val="accent1">
                    <a:lumMod val="50000"/>
                  </a:schemeClr>
                </a:solidFill>
              </a:rPr>
              <a:t>Lesly Bohuchot</a:t>
            </a:r>
          </a:p>
          <a:p>
            <a:r>
              <a:rPr lang="en-US" sz="2400" dirty="0">
                <a:solidFill>
                  <a:schemeClr val="accent1">
                    <a:lumMod val="50000"/>
                  </a:schemeClr>
                </a:solidFill>
              </a:rPr>
              <a:t>Doug Newsom</a:t>
            </a:r>
          </a:p>
          <a:p>
            <a:r>
              <a:rPr lang="en-US" sz="2400" dirty="0">
                <a:solidFill>
                  <a:schemeClr val="accent1">
                    <a:lumMod val="50000"/>
                  </a:schemeClr>
                </a:solidFill>
              </a:rPr>
              <a:t>Margret Saniel</a:t>
            </a:r>
          </a:p>
        </p:txBody>
      </p:sp>
    </p:spTree>
    <p:extLst>
      <p:ext uri="{BB962C8B-B14F-4D97-AF65-F5344CB8AC3E}">
        <p14:creationId xmlns:p14="http://schemas.microsoft.com/office/powerpoint/2010/main" val="35805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Margret Slide 2</a:t>
            </a:r>
          </a:p>
        </p:txBody>
      </p:sp>
    </p:spTree>
    <p:extLst>
      <p:ext uri="{BB962C8B-B14F-4D97-AF65-F5344CB8AC3E}">
        <p14:creationId xmlns:p14="http://schemas.microsoft.com/office/powerpoint/2010/main" val="366203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Margret Slide 3</a:t>
            </a:r>
          </a:p>
        </p:txBody>
      </p:sp>
    </p:spTree>
    <p:extLst>
      <p:ext uri="{BB962C8B-B14F-4D97-AF65-F5344CB8AC3E}">
        <p14:creationId xmlns:p14="http://schemas.microsoft.com/office/powerpoint/2010/main" val="21468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smtClean="0"/>
              <a:t>Population Growth Projection</a:t>
            </a:r>
            <a:endParaRPr lang="en-US" sz="3700" b="1" spc="100" dirty="0"/>
          </a:p>
        </p:txBody>
      </p:sp>
      <p:pic>
        <p:nvPicPr>
          <p:cNvPr id="3" name="Picture 2" descr="popu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555" y="1355607"/>
            <a:ext cx="7831667" cy="5221111"/>
          </a:xfrm>
          <a:prstGeom prst="rect">
            <a:avLst/>
          </a:prstGeom>
        </p:spPr>
      </p:pic>
    </p:spTree>
    <p:extLst>
      <p:ext uri="{BB962C8B-B14F-4D97-AF65-F5344CB8AC3E}">
        <p14:creationId xmlns:p14="http://schemas.microsoft.com/office/powerpoint/2010/main" val="159330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smtClean="0"/>
              <a:t>3</a:t>
            </a:r>
            <a:r>
              <a:rPr lang="en-US" sz="3700" b="1" spc="100" baseline="30000" dirty="0" smtClean="0"/>
              <a:t>rd</a:t>
            </a:r>
            <a:r>
              <a:rPr lang="en-US" sz="3700" b="1" spc="100" dirty="0" smtClean="0"/>
              <a:t> reservoir Cypres</a:t>
            </a:r>
            <a:r>
              <a:rPr lang="en-US" sz="3700" b="1" spc="100" dirty="0" smtClean="0"/>
              <a:t>s Creek Watershed</a:t>
            </a:r>
            <a:endParaRPr lang="en-US" sz="3700" b="1" spc="100" dirty="0"/>
          </a:p>
        </p:txBody>
      </p:sp>
      <p:pic>
        <p:nvPicPr>
          <p:cNvPr id="2" name="Picture 1" descr="Screen Shot 2019-01-21 at 12.2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394767"/>
            <a:ext cx="6638230" cy="5463233"/>
          </a:xfrm>
          <a:prstGeom prst="rect">
            <a:avLst/>
          </a:prstGeom>
        </p:spPr>
      </p:pic>
    </p:spTree>
    <p:extLst>
      <p:ext uri="{BB962C8B-B14F-4D97-AF65-F5344CB8AC3E}">
        <p14:creationId xmlns:p14="http://schemas.microsoft.com/office/powerpoint/2010/main" val="149942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Lesly Slide 3</a:t>
            </a:r>
          </a:p>
        </p:txBody>
      </p:sp>
    </p:spTree>
    <p:extLst>
      <p:ext uri="{BB962C8B-B14F-4D97-AF65-F5344CB8AC3E}">
        <p14:creationId xmlns:p14="http://schemas.microsoft.com/office/powerpoint/2010/main" val="206176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smtClean="0"/>
              <a:t>Discussion </a:t>
            </a:r>
            <a:endParaRPr lang="en-US" sz="3700" b="1" spc="100" dirty="0"/>
          </a:p>
        </p:txBody>
      </p:sp>
      <p:sp>
        <p:nvSpPr>
          <p:cNvPr id="2" name="Rectangle 1"/>
          <p:cNvSpPr/>
          <p:nvPr/>
        </p:nvSpPr>
        <p:spPr>
          <a:xfrm>
            <a:off x="804333" y="1270001"/>
            <a:ext cx="8339667" cy="1200329"/>
          </a:xfrm>
          <a:prstGeom prst="rect">
            <a:avLst/>
          </a:prstGeom>
        </p:spPr>
        <p:txBody>
          <a:bodyPr wrap="square">
            <a:spAutoFit/>
          </a:bodyPr>
          <a:lstStyle/>
          <a:p>
            <a:r>
              <a:rPr lang="en-US" dirty="0" smtClean="0"/>
              <a:t>What were the findings? </a:t>
            </a:r>
          </a:p>
          <a:p>
            <a:endParaRPr lang="en-US" dirty="0"/>
          </a:p>
          <a:p>
            <a:r>
              <a:rPr lang="en-US" dirty="0" smtClean="0"/>
              <a:t>Did we expect them? What inferences or general conclusions can we draw from the analysis </a:t>
            </a:r>
            <a:endParaRPr lang="en-US" dirty="0"/>
          </a:p>
        </p:txBody>
      </p:sp>
    </p:spTree>
    <p:extLst>
      <p:ext uri="{BB962C8B-B14F-4D97-AF65-F5344CB8AC3E}">
        <p14:creationId xmlns:p14="http://schemas.microsoft.com/office/powerpoint/2010/main" val="189205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Mortem </a:t>
            </a:r>
            <a:endParaRPr lang="en-US" dirty="0"/>
          </a:p>
        </p:txBody>
      </p:sp>
      <p:sp>
        <p:nvSpPr>
          <p:cNvPr id="3" name="Content Placeholder 2"/>
          <p:cNvSpPr>
            <a:spLocks noGrp="1"/>
          </p:cNvSpPr>
          <p:nvPr>
            <p:ph idx="1"/>
          </p:nvPr>
        </p:nvSpPr>
        <p:spPr/>
        <p:txBody>
          <a:bodyPr/>
          <a:lstStyle/>
          <a:p>
            <a:r>
              <a:rPr lang="en-US" dirty="0" smtClean="0"/>
              <a:t>What difficulties arose and how did we deal with them?</a:t>
            </a:r>
          </a:p>
          <a:p>
            <a:pPr lvl="1"/>
            <a:r>
              <a:rPr lang="en-US" dirty="0"/>
              <a:t>Lack of raw data</a:t>
            </a:r>
          </a:p>
          <a:p>
            <a:pPr lvl="1"/>
            <a:r>
              <a:rPr lang="en-US" dirty="0"/>
              <a:t>Talking with experts</a:t>
            </a:r>
          </a:p>
          <a:p>
            <a:pPr lvl="2"/>
            <a:r>
              <a:rPr lang="en-US" dirty="0"/>
              <a:t>Matthew </a:t>
            </a:r>
            <a:r>
              <a:rPr lang="en-US" dirty="0" err="1"/>
              <a:t>Zeve</a:t>
            </a:r>
            <a:r>
              <a:rPr lang="en-US" dirty="0"/>
              <a:t>, Dr. Phil </a:t>
            </a:r>
            <a:r>
              <a:rPr lang="en-US" dirty="0" err="1"/>
              <a:t>Bedient</a:t>
            </a:r>
            <a:r>
              <a:rPr lang="en-US" dirty="0"/>
              <a:t> steered our analysis in a different </a:t>
            </a:r>
            <a:r>
              <a:rPr lang="en-US" dirty="0" smtClean="0"/>
              <a:t>direction</a:t>
            </a:r>
          </a:p>
          <a:p>
            <a:r>
              <a:rPr lang="en-US" dirty="0" smtClean="0"/>
              <a:t>What additional questions came up with no time to answer?</a:t>
            </a:r>
          </a:p>
          <a:p>
            <a:pPr lvl="1"/>
            <a:r>
              <a:rPr lang="en-US" dirty="0" smtClean="0"/>
              <a:t>Underground tunnel solution</a:t>
            </a:r>
          </a:p>
          <a:p>
            <a:r>
              <a:rPr lang="en-US" dirty="0" smtClean="0"/>
              <a:t>What would you research next if you had two more weeks? </a:t>
            </a:r>
          </a:p>
          <a:p>
            <a:pPr marL="457200" lvl="1" indent="0">
              <a:buNone/>
            </a:pPr>
            <a:endParaRPr lang="en-US" dirty="0" smtClean="0"/>
          </a:p>
          <a:p>
            <a:pPr lvl="2"/>
            <a:endParaRPr lang="en-US" dirty="0"/>
          </a:p>
          <a:p>
            <a:pPr marL="914400" lvl="2" indent="0">
              <a:buNone/>
            </a:pPr>
            <a:endParaRPr lang="en-US" dirty="0" smtClean="0"/>
          </a:p>
          <a:p>
            <a:pPr marL="914400" lvl="2" indent="0">
              <a:buNone/>
            </a:pPr>
            <a:endParaRPr lang="en-US" dirty="0" smtClean="0"/>
          </a:p>
          <a:p>
            <a:pPr marL="914400" lvl="2" indent="0">
              <a:buNone/>
            </a:pPr>
            <a:endParaRPr lang="en-US" dirty="0" smtClean="0"/>
          </a:p>
        </p:txBody>
      </p:sp>
    </p:spTree>
    <p:extLst>
      <p:ext uri="{BB962C8B-B14F-4D97-AF65-F5344CB8AC3E}">
        <p14:creationId xmlns:p14="http://schemas.microsoft.com/office/powerpoint/2010/main" val="345986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Q &amp; A with the audience </a:t>
            </a:r>
            <a:endParaRPr lang="en-US" dirty="0"/>
          </a:p>
        </p:txBody>
      </p:sp>
    </p:spTree>
    <p:extLst>
      <p:ext uri="{BB962C8B-B14F-4D97-AF65-F5344CB8AC3E}">
        <p14:creationId xmlns:p14="http://schemas.microsoft.com/office/powerpoint/2010/main" val="258644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3247-FDBA-44F2-AAAF-313275F19E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494B4D24-8D98-4F47-BC46-70DA7D073F6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xmlns="" id="{507A5016-6D10-4EFB-A562-3EEE71166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61751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Summary Slide</a:t>
            </a:r>
            <a:endParaRPr lang="en-US" dirty="0"/>
          </a:p>
        </p:txBody>
      </p:sp>
      <p:sp>
        <p:nvSpPr>
          <p:cNvPr id="3" name="Content Placeholder 2"/>
          <p:cNvSpPr>
            <a:spLocks noGrp="1"/>
          </p:cNvSpPr>
          <p:nvPr>
            <p:ph idx="1"/>
          </p:nvPr>
        </p:nvSpPr>
        <p:spPr/>
        <p:txBody>
          <a:bodyPr/>
          <a:lstStyle/>
          <a:p>
            <a:r>
              <a:rPr lang="en-US" dirty="0" smtClean="0"/>
              <a:t>Hypothesis</a:t>
            </a:r>
          </a:p>
          <a:p>
            <a:pPr lvl="2"/>
            <a:r>
              <a:rPr lang="en-US" dirty="0" smtClean="0"/>
              <a:t>We all saw the destruction first hand of severe storms, we were personally affected by the devastation and we want to help reducing the risk of flooding in Houston for future storms </a:t>
            </a:r>
          </a:p>
          <a:p>
            <a:pPr lvl="1"/>
            <a:r>
              <a:rPr lang="en-US" dirty="0" smtClean="0"/>
              <a:t>What are the best ways to reduce flood risk? </a:t>
            </a:r>
          </a:p>
          <a:p>
            <a:pPr lvl="1"/>
            <a:r>
              <a:rPr lang="en-US" dirty="0" smtClean="0"/>
              <a:t>What did </a:t>
            </a:r>
            <a:r>
              <a:rPr lang="en-US" dirty="0" err="1" smtClean="0"/>
              <a:t>harvey</a:t>
            </a:r>
            <a:r>
              <a:rPr lang="en-US" dirty="0" smtClean="0"/>
              <a:t> teach us</a:t>
            </a:r>
          </a:p>
          <a:p>
            <a:pPr marL="457200" lvl="1" indent="0">
              <a:buNone/>
            </a:pPr>
            <a:r>
              <a:rPr lang="en-US" dirty="0" smtClean="0"/>
              <a:t> </a:t>
            </a:r>
          </a:p>
          <a:p>
            <a:pPr lvl="1"/>
            <a:r>
              <a:rPr lang="en-US" dirty="0" smtClean="0"/>
              <a:t>Questions:</a:t>
            </a:r>
          </a:p>
          <a:p>
            <a:pPr lvl="2"/>
            <a:r>
              <a:rPr lang="en-US" dirty="0" smtClean="0"/>
              <a:t>What was the economic impact from Harvey upstream flooding? </a:t>
            </a:r>
          </a:p>
          <a:p>
            <a:pPr lvl="2"/>
            <a:r>
              <a:rPr lang="en-US" dirty="0" smtClean="0"/>
              <a:t>What role did social media play? And how did it impact the city? </a:t>
            </a:r>
          </a:p>
          <a:p>
            <a:pPr lvl="2"/>
            <a:r>
              <a:rPr lang="en-US" dirty="0" smtClean="0"/>
              <a:t>What does the data suggest would help to reduce flood risk in future storms?</a:t>
            </a:r>
          </a:p>
          <a:p>
            <a:pPr marL="457200" lvl="1" indent="0">
              <a:buNone/>
            </a:pPr>
            <a:endParaRPr lang="en-US" dirty="0"/>
          </a:p>
        </p:txBody>
      </p:sp>
    </p:spTree>
    <p:extLst>
      <p:ext uri="{BB962C8B-B14F-4D97-AF65-F5344CB8AC3E}">
        <p14:creationId xmlns:p14="http://schemas.microsoft.com/office/powerpoint/2010/main" val="361225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Data</a:t>
            </a:r>
            <a:endParaRPr lang="en-US" dirty="0"/>
          </a:p>
        </p:txBody>
      </p:sp>
      <p:sp>
        <p:nvSpPr>
          <p:cNvPr id="3" name="Content Placeholder 2"/>
          <p:cNvSpPr>
            <a:spLocks noGrp="1"/>
          </p:cNvSpPr>
          <p:nvPr>
            <p:ph idx="1"/>
          </p:nvPr>
        </p:nvSpPr>
        <p:spPr>
          <a:xfrm>
            <a:off x="838200" y="1825625"/>
            <a:ext cx="10515600" cy="4637264"/>
          </a:xfrm>
        </p:spPr>
        <p:txBody>
          <a:bodyPr>
            <a:normAutofit fontScale="62500" lnSpcReduction="20000"/>
          </a:bodyPr>
          <a:lstStyle/>
          <a:p>
            <a:r>
              <a:rPr lang="en-US" dirty="0" smtClean="0"/>
              <a:t>Harvey damage</a:t>
            </a:r>
          </a:p>
          <a:p>
            <a:pPr lvl="1"/>
            <a:r>
              <a:rPr lang="en-US" dirty="0" smtClean="0"/>
              <a:t>What were the water levels for dams before, during and after Harvey?</a:t>
            </a:r>
          </a:p>
          <a:p>
            <a:pPr lvl="2"/>
            <a:r>
              <a:rPr lang="en-US" dirty="0" smtClean="0"/>
              <a:t>Release rates, historical </a:t>
            </a:r>
            <a:r>
              <a:rPr lang="en-US" dirty="0" err="1" smtClean="0"/>
              <a:t>floodings</a:t>
            </a:r>
            <a:r>
              <a:rPr lang="en-US" dirty="0" smtClean="0"/>
              <a:t> </a:t>
            </a:r>
          </a:p>
          <a:p>
            <a:pPr lvl="1"/>
            <a:r>
              <a:rPr lang="en-US" dirty="0" smtClean="0"/>
              <a:t>What was the capacity of the reservoirs before, during and after Harvey?</a:t>
            </a:r>
          </a:p>
          <a:p>
            <a:pPr lvl="2"/>
            <a:r>
              <a:rPr lang="en-US" dirty="0" smtClean="0"/>
              <a:t>Historical data, watersheds </a:t>
            </a:r>
          </a:p>
          <a:p>
            <a:pPr lvl="1"/>
            <a:r>
              <a:rPr lang="en-US" dirty="0" smtClean="0"/>
              <a:t>What economic impact did this have?</a:t>
            </a:r>
          </a:p>
          <a:p>
            <a:pPr lvl="1"/>
            <a:endParaRPr lang="en-US" dirty="0"/>
          </a:p>
          <a:p>
            <a:r>
              <a:rPr lang="en-US" dirty="0" smtClean="0"/>
              <a:t>Social Media Influence</a:t>
            </a:r>
            <a:endParaRPr lang="en-US" dirty="0"/>
          </a:p>
          <a:p>
            <a:pPr lvl="1"/>
            <a:r>
              <a:rPr lang="en-US" dirty="0" smtClean="0"/>
              <a:t>What were the trending topics during Harvey?</a:t>
            </a:r>
          </a:p>
          <a:p>
            <a:pPr lvl="2"/>
            <a:r>
              <a:rPr lang="en-US" dirty="0" smtClean="0"/>
              <a:t>Patterns, </a:t>
            </a:r>
            <a:r>
              <a:rPr lang="en-US" dirty="0" err="1" smtClean="0"/>
              <a:t>spkes</a:t>
            </a:r>
            <a:r>
              <a:rPr lang="en-US" dirty="0" smtClean="0"/>
              <a:t>, trends from twitter </a:t>
            </a:r>
          </a:p>
          <a:p>
            <a:pPr lvl="1"/>
            <a:r>
              <a:rPr lang="en-US" dirty="0" smtClean="0"/>
              <a:t>Social media role in preventative crises</a:t>
            </a:r>
          </a:p>
          <a:p>
            <a:pPr lvl="2"/>
            <a:r>
              <a:rPr lang="en-US" dirty="0" smtClean="0"/>
              <a:t>Twitter API’s </a:t>
            </a:r>
          </a:p>
          <a:p>
            <a:pPr lvl="1"/>
            <a:endParaRPr lang="en-US" dirty="0" smtClean="0"/>
          </a:p>
          <a:p>
            <a:r>
              <a:rPr lang="en-US" dirty="0" smtClean="0"/>
              <a:t>Risk reduction for future storms </a:t>
            </a:r>
            <a:endParaRPr lang="en-US" dirty="0"/>
          </a:p>
          <a:p>
            <a:pPr lvl="1"/>
            <a:r>
              <a:rPr lang="en-US" dirty="0" smtClean="0"/>
              <a:t>What can we do to improve our current reservoirs?</a:t>
            </a:r>
          </a:p>
          <a:p>
            <a:pPr lvl="2"/>
            <a:r>
              <a:rPr lang="en-US" dirty="0" smtClean="0"/>
              <a:t>Release rate data, data reservoir conditions </a:t>
            </a:r>
            <a:endParaRPr lang="en-US" dirty="0"/>
          </a:p>
          <a:p>
            <a:pPr lvl="1"/>
            <a:r>
              <a:rPr lang="en-US" dirty="0" smtClean="0"/>
              <a:t>What other solutions does the data suggest can help improve flooding conditions in Houston </a:t>
            </a:r>
          </a:p>
          <a:p>
            <a:pPr lvl="2"/>
            <a:r>
              <a:rPr lang="en-US" dirty="0" smtClean="0"/>
              <a:t>Katy prairie data, soil data, </a:t>
            </a:r>
          </a:p>
          <a:p>
            <a:pPr lvl="1"/>
            <a:r>
              <a:rPr lang="en-US" dirty="0" smtClean="0"/>
              <a:t>How does the Houston rapid development affect future flood disaster? </a:t>
            </a:r>
          </a:p>
          <a:p>
            <a:pPr lvl="2"/>
            <a:r>
              <a:rPr lang="en-US" dirty="0" smtClean="0"/>
              <a:t>Population growth projections, census </a:t>
            </a:r>
            <a:endParaRPr lang="en-US" dirty="0"/>
          </a:p>
          <a:p>
            <a:pPr marL="457200" lvl="1" indent="0">
              <a:buNone/>
            </a:pPr>
            <a:endParaRPr lang="en-US" dirty="0" smtClean="0"/>
          </a:p>
        </p:txBody>
      </p:sp>
    </p:spTree>
    <p:extLst>
      <p:ext uri="{BB962C8B-B14F-4D97-AF65-F5344CB8AC3E}">
        <p14:creationId xmlns:p14="http://schemas.microsoft.com/office/powerpoint/2010/main" val="39703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 up &amp; exploration </a:t>
            </a:r>
            <a:endParaRPr lang="en-US" dirty="0"/>
          </a:p>
        </p:txBody>
      </p:sp>
      <p:sp>
        <p:nvSpPr>
          <p:cNvPr id="3" name="Content Placeholder 2"/>
          <p:cNvSpPr>
            <a:spLocks noGrp="1"/>
          </p:cNvSpPr>
          <p:nvPr>
            <p:ph idx="1"/>
          </p:nvPr>
        </p:nvSpPr>
        <p:spPr/>
        <p:txBody>
          <a:bodyPr/>
          <a:lstStyle/>
          <a:p>
            <a:r>
              <a:rPr lang="en-US" dirty="0" smtClean="0"/>
              <a:t>Describe the exploration &amp; clean up process</a:t>
            </a:r>
          </a:p>
          <a:p>
            <a:r>
              <a:rPr lang="en-US" dirty="0" smtClean="0"/>
              <a:t>Discuss insights you had while exploring the data and how you solved them</a:t>
            </a:r>
          </a:p>
          <a:p>
            <a:r>
              <a:rPr lang="en-US" dirty="0" smtClean="0"/>
              <a:t>Present and discuss interesting figures developed during exploration </a:t>
            </a:r>
            <a:endParaRPr lang="en-US" dirty="0"/>
          </a:p>
        </p:txBody>
      </p:sp>
    </p:spTree>
    <p:extLst>
      <p:ext uri="{BB962C8B-B14F-4D97-AF65-F5344CB8AC3E}">
        <p14:creationId xmlns:p14="http://schemas.microsoft.com/office/powerpoint/2010/main" val="353144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94DBF8C-9D45-41E7-9BA5-E78072B5D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73" y="1690688"/>
            <a:ext cx="4796123" cy="4446711"/>
          </a:xfrm>
          <a:prstGeom prst="rect">
            <a:avLst/>
          </a:prstGeom>
          <a:ln w="12700">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xmlns="" id="{D6CDD2EE-632E-46CE-A25C-2B1697629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205" y="1690688"/>
            <a:ext cx="4796124" cy="4446712"/>
          </a:xfrm>
          <a:prstGeom prst="rect">
            <a:avLst/>
          </a:prstGeom>
          <a:ln w="12700">
            <a:solidFill>
              <a:schemeClr val="tx1"/>
            </a:solidFill>
          </a:ln>
          <a:effectLst>
            <a:outerShdw blurRad="50800" dist="38100" dir="2700000" algn="tl" rotWithShape="0">
              <a:prstClr val="black">
                <a:alpha val="40000"/>
              </a:prstClr>
            </a:outerShdw>
          </a:effectLst>
        </p:spPr>
      </p:pic>
      <p:sp>
        <p:nvSpPr>
          <p:cNvPr id="7" name="Title 1">
            <a:extLst>
              <a:ext uri="{FF2B5EF4-FFF2-40B4-BE49-F238E27FC236}">
                <a16:creationId xmlns:a16="http://schemas.microsoft.com/office/drawing/2014/main" xmlns="" id="{F9C4A9CD-1584-4EEF-8CC3-5392F157ABE0}"/>
              </a:ext>
            </a:extLst>
          </p:cNvPr>
          <p:cNvSpPr>
            <a:spLocks noGrp="1"/>
          </p:cNvSpPr>
          <p:nvPr>
            <p:ph type="title"/>
          </p:nvPr>
        </p:nvSpPr>
        <p:spPr>
          <a:xfrm>
            <a:off x="838200" y="365125"/>
            <a:ext cx="10515600" cy="1325563"/>
          </a:xfrm>
        </p:spPr>
        <p:txBody>
          <a:bodyPr>
            <a:normAutofit/>
          </a:bodyPr>
          <a:lstStyle/>
          <a:p>
            <a:pPr algn="ctr"/>
            <a:r>
              <a:rPr lang="en-US" sz="3700" b="1" i="1" spc="100" dirty="0" smtClean="0"/>
              <a:t>Data Analysis: </a:t>
            </a:r>
            <a:r>
              <a:rPr lang="en-US" sz="3700" b="1" spc="100" dirty="0" smtClean="0"/>
              <a:t>Buffalo </a:t>
            </a:r>
            <a:r>
              <a:rPr lang="en-US" sz="3700" b="1" spc="100" dirty="0"/>
              <a:t>Bayou Study Area</a:t>
            </a:r>
          </a:p>
        </p:txBody>
      </p:sp>
    </p:spTree>
    <p:extLst>
      <p:ext uri="{BB962C8B-B14F-4D97-AF65-F5344CB8AC3E}">
        <p14:creationId xmlns:p14="http://schemas.microsoft.com/office/powerpoint/2010/main" val="157708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xmlns="" id="{81F71455-5842-46C0-A927-FE1CD83C68F9}"/>
              </a:ext>
            </a:extLst>
          </p:cNvPr>
          <p:cNvGraphicFramePr>
            <a:graphicFrameLocks/>
          </p:cNvGraphicFramePr>
          <p:nvPr>
            <p:extLst>
              <p:ext uri="{D42A27DB-BD31-4B8C-83A1-F6EECF244321}">
                <p14:modId xmlns:p14="http://schemas.microsoft.com/office/powerpoint/2010/main" val="4255700950"/>
              </p:ext>
            </p:extLst>
          </p:nvPr>
        </p:nvGraphicFramePr>
        <p:xfrm>
          <a:off x="1083752" y="1690688"/>
          <a:ext cx="4796125" cy="4446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xmlns="" id="{790943CF-750E-4066-8C48-117D4E2A94C7}"/>
              </a:ext>
            </a:extLst>
          </p:cNvPr>
          <p:cNvGraphicFramePr>
            <a:graphicFrameLocks/>
          </p:cNvGraphicFramePr>
          <p:nvPr>
            <p:extLst>
              <p:ext uri="{D42A27DB-BD31-4B8C-83A1-F6EECF244321}">
                <p14:modId xmlns:p14="http://schemas.microsoft.com/office/powerpoint/2010/main" val="3656220269"/>
              </p:ext>
            </p:extLst>
          </p:nvPr>
        </p:nvGraphicFramePr>
        <p:xfrm>
          <a:off x="6312123" y="1690688"/>
          <a:ext cx="4796125" cy="4446711"/>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1">
            <a:extLst>
              <a:ext uri="{FF2B5EF4-FFF2-40B4-BE49-F238E27FC236}">
                <a16:creationId xmlns:a16="http://schemas.microsoft.com/office/drawing/2014/main" xmlns="" id="{AA5099B4-6068-42D3-AC19-40C590FB4627}"/>
              </a:ext>
            </a:extLst>
          </p:cNvPr>
          <p:cNvSpPr>
            <a:spLocks noGrp="1"/>
          </p:cNvSpPr>
          <p:nvPr>
            <p:ph type="title"/>
          </p:nvPr>
        </p:nvSpPr>
        <p:spPr>
          <a:xfrm>
            <a:off x="838200" y="365125"/>
            <a:ext cx="10515600" cy="1325563"/>
          </a:xfrm>
        </p:spPr>
        <p:txBody>
          <a:bodyPr>
            <a:normAutofit/>
          </a:bodyPr>
          <a:lstStyle/>
          <a:p>
            <a:pPr algn="ctr"/>
            <a:r>
              <a:rPr lang="en-US" sz="3700" b="1" spc="100" dirty="0"/>
              <a:t>Reservoir Flooding</a:t>
            </a:r>
          </a:p>
        </p:txBody>
      </p:sp>
      <p:pic>
        <p:nvPicPr>
          <p:cNvPr id="4" name="Picture 3">
            <a:extLst>
              <a:ext uri="{FF2B5EF4-FFF2-40B4-BE49-F238E27FC236}">
                <a16:creationId xmlns:a16="http://schemas.microsoft.com/office/drawing/2014/main" xmlns="" id="{7EBE6978-DA94-43B4-B683-695788CC5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752" y="1690688"/>
            <a:ext cx="4796125" cy="4446711"/>
          </a:xfrm>
          <a:prstGeom prst="rect">
            <a:avLst/>
          </a:prstGeom>
        </p:spPr>
      </p:pic>
    </p:spTree>
    <p:extLst>
      <p:ext uri="{BB962C8B-B14F-4D97-AF65-F5344CB8AC3E}">
        <p14:creationId xmlns:p14="http://schemas.microsoft.com/office/powerpoint/2010/main" val="324863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xmlns="" id="{85B222F2-6550-4F71-A07C-8A946C4C570B}"/>
              </a:ext>
            </a:extLst>
          </p:cNvPr>
          <p:cNvGraphicFramePr>
            <a:graphicFrameLocks/>
          </p:cNvGraphicFramePr>
          <p:nvPr>
            <p:extLst>
              <p:ext uri="{D42A27DB-BD31-4B8C-83A1-F6EECF244321}">
                <p14:modId xmlns:p14="http://schemas.microsoft.com/office/powerpoint/2010/main" val="1908540143"/>
              </p:ext>
            </p:extLst>
          </p:nvPr>
        </p:nvGraphicFramePr>
        <p:xfrm>
          <a:off x="1078833" y="1780674"/>
          <a:ext cx="10042356" cy="2514599"/>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Buffalo Bayou Flood Monitoring</a:t>
            </a:r>
          </a:p>
        </p:txBody>
      </p:sp>
      <p:pic>
        <p:nvPicPr>
          <p:cNvPr id="8" name="Content Placeholder 3">
            <a:extLst>
              <a:ext uri="{FF2B5EF4-FFF2-40B4-BE49-F238E27FC236}">
                <a16:creationId xmlns:a16="http://schemas.microsoft.com/office/drawing/2014/main" xmlns="" id="{1FE9247A-FFB9-4C44-BA93-7DEC2B252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11" y="4527015"/>
            <a:ext cx="10058400" cy="1606325"/>
          </a:xfrm>
          <a:prstGeom prst="rect">
            <a:avLst/>
          </a:prstGeom>
          <a:ln w="19050">
            <a:solidFill>
              <a:schemeClr val="tx1"/>
            </a:solidFill>
            <a:beve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8131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59EB872A-38EC-4FCA-9CC4-EB8114C444C7}"/>
              </a:ext>
            </a:extLst>
          </p:cNvPr>
          <p:cNvSpPr>
            <a:spLocks noGrp="1"/>
          </p:cNvSpPr>
          <p:nvPr>
            <p:ph type="title"/>
          </p:nvPr>
        </p:nvSpPr>
        <p:spPr>
          <a:xfrm>
            <a:off x="838200" y="365125"/>
            <a:ext cx="10515600" cy="1325563"/>
          </a:xfrm>
        </p:spPr>
        <p:txBody>
          <a:bodyPr>
            <a:normAutofit/>
          </a:bodyPr>
          <a:lstStyle/>
          <a:p>
            <a:pPr algn="ctr"/>
            <a:r>
              <a:rPr lang="en-US" sz="3700" b="1" spc="100" dirty="0"/>
              <a:t>Margret Slide 1</a:t>
            </a:r>
          </a:p>
        </p:txBody>
      </p:sp>
    </p:spTree>
    <p:extLst>
      <p:ext uri="{BB962C8B-B14F-4D97-AF65-F5344CB8AC3E}">
        <p14:creationId xmlns:p14="http://schemas.microsoft.com/office/powerpoint/2010/main" val="328168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665</TotalTime>
  <Words>455</Words>
  <Application>Microsoft Macintosh PowerPoint</Application>
  <PresentationFormat>Custom</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Buffalo Bayou Flood Risk Reduction for Next Harvey</vt:lpstr>
      <vt:lpstr>PowerPoint Presentation</vt:lpstr>
      <vt:lpstr>Motivation and Summary Slide</vt:lpstr>
      <vt:lpstr>Questions &amp; Data</vt:lpstr>
      <vt:lpstr>Data clean up &amp; exploration </vt:lpstr>
      <vt:lpstr>Data Analysis: Buffalo Bayou Study Area</vt:lpstr>
      <vt:lpstr>Reservoir Flooding</vt:lpstr>
      <vt:lpstr>Buffalo Bayou Flood Monitoring</vt:lpstr>
      <vt:lpstr>Margret Slide 1</vt:lpstr>
      <vt:lpstr>Margret Slide 2</vt:lpstr>
      <vt:lpstr>Margret Slide 3</vt:lpstr>
      <vt:lpstr>Population Growth Projection</vt:lpstr>
      <vt:lpstr>3rd reservoir Cypress Creek Watershed</vt:lpstr>
      <vt:lpstr>Lesly Slide 3</vt:lpstr>
      <vt:lpstr>Discussion </vt:lpstr>
      <vt:lpstr>Post Mortem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Newsom</dc:creator>
  <cp:lastModifiedBy>Lesly Bohuchot</cp:lastModifiedBy>
  <cp:revision>46</cp:revision>
  <dcterms:created xsi:type="dcterms:W3CDTF">2019-01-19T08:20:41Z</dcterms:created>
  <dcterms:modified xsi:type="dcterms:W3CDTF">2019-01-21T06:38:01Z</dcterms:modified>
</cp:coreProperties>
</file>