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9485-D106-4F39-875C-A5B1C3745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B3A57-F9B7-4D04-A820-F27CAA392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98DE7-DDFE-4041-B4BE-0EC7A544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4D04-0D0E-4313-BEBD-FA87063E605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A3ADD-DC39-4DDD-AEF1-5A22501A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22B30-D8D5-440A-90B8-F9971544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1C31-B1D2-4EE5-BB6A-84E42BB9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2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9FB3-F712-4464-9F66-B7CAF646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7A187-450B-45E8-A778-1637929B0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3FF7-F565-4413-9C29-66B0E6D6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4D04-0D0E-4313-BEBD-FA87063E605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B8D71-8AB5-42CE-9B55-C963D48F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628F3-5FBA-4621-8EB3-D3C0D9BD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1C31-B1D2-4EE5-BB6A-84E42BB9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C4105-755B-4556-8AA9-35E387073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7F8E0-FEF2-4259-83BF-81B2899EA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12F63-A071-4145-BA6C-BFB1C9C3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4D04-0D0E-4313-BEBD-FA87063E605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41B8-DEF0-4CCA-AC4A-92A6052F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3A23-A6D5-453A-80C5-F9C36ACF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1C31-B1D2-4EE5-BB6A-84E42BB9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5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8666-83BF-497E-895A-FBDA4BBF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5423-7E6E-40B7-8F05-6CD22680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9A27-EF70-4D19-B7D8-0A6E29B9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4D04-0D0E-4313-BEBD-FA87063E605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7BD4E-E359-4EEB-B4BB-9CA40320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8F133-09F2-4E51-8437-C5AD55D9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1C31-B1D2-4EE5-BB6A-84E42BB9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7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8CCE-2C71-4DEB-BBAD-EDEBF0F5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4C922-5DCF-4AD4-942C-D80046D6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1E047-07EB-4C62-A81A-33596F91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4D04-0D0E-4313-BEBD-FA87063E605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8670-FD26-4035-A882-5B32AA10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89234-395A-4BDA-9ACD-60A6D006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1C31-B1D2-4EE5-BB6A-84E42BB9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9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CE71-09FE-490B-B6D7-B71CF2CB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03471-EA60-420F-ADB2-079004F4F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E418C-8E25-4BE2-82C7-D794EED7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430AB-6725-41E1-9ABD-C41614F4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4D04-0D0E-4313-BEBD-FA87063E605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BFD02-00F8-49FA-A430-107DB572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432A3-F4F0-48D6-9EBA-C54E7037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1C31-B1D2-4EE5-BB6A-84E42BB9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8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FC1F-B65F-4604-962E-852E79DF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4E41A-A3BA-44C5-AF29-19ED669F8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4550F-C7BB-41D5-9ED0-FE2A7C76E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5F2EC-F2D5-403D-86E9-91BE99D63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A5ED3-1A8E-4F21-9C9E-E5D6B4AC3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A4975-1D40-4C19-84DC-5D92CE32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4D04-0D0E-4313-BEBD-FA87063E605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D99BC-6C1F-419F-88CC-B8119BD9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F089-B34E-493A-84F5-8BAC2273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1C31-B1D2-4EE5-BB6A-84E42BB9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4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3E2D-480F-4634-95D7-9C612717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FE399-DD4A-436F-AF73-6A4E8FFB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4D04-0D0E-4313-BEBD-FA87063E605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D613F-E665-4A03-898F-430ED6B4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76485-8A6A-4B7E-9204-23B9997E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1C31-B1D2-4EE5-BB6A-84E42BB9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C14BD-BD85-4B76-ADF7-4014197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4D04-0D0E-4313-BEBD-FA87063E605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851D4-D15E-4AC0-A839-878D4AB8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A90CB-53BD-4CAF-B8FE-A34EAC8B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1C31-B1D2-4EE5-BB6A-84E42BB9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3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92C4-CFBF-4EBF-BB6D-235DF3CA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04B6-E3F8-4C82-A6EF-2E4B0F01B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E2CE3-D3C4-4E6D-A1AC-622074A4F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7B829-6A66-4EDA-8186-5AF9D63E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4D04-0D0E-4313-BEBD-FA87063E605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D4521-2DEA-4A20-90E2-B4A50948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EDA12-A39B-4D67-8339-746C11E0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1C31-B1D2-4EE5-BB6A-84E42BB9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3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0859-B890-4472-9020-60A25A92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6F38A-DF09-4A27-B9FE-FC276841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7E1E5-EF2B-45F5-B6B4-E164C8EA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51751-63B9-4321-982A-55073EF2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4D04-0D0E-4313-BEBD-FA87063E605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3E8F-F7DC-4709-A785-E34D043B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839BD-67A7-4650-A7A6-5C2D5685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1C31-B1D2-4EE5-BB6A-84E42BB9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3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A9173-86ED-49C2-A7D8-1324F065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563DA-60D9-4608-9BE1-C3EB47747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42CF-91E0-44C3-8596-E1561C04B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24D04-0D0E-4313-BEBD-FA87063E605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A93F5-9BE2-4E7B-9D4A-6B0E631C0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DF1B-6665-4EEC-B61C-724A72756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81C31-B1D2-4EE5-BB6A-84E42BB9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CF7D-0FF1-408F-AAE1-E6BBB0BC5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D86C9-3EBF-45B4-92E5-0DFD9305B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3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Newsom</dc:creator>
  <cp:lastModifiedBy>Doug Newsom</cp:lastModifiedBy>
  <cp:revision>1</cp:revision>
  <dcterms:created xsi:type="dcterms:W3CDTF">2019-01-15T02:02:41Z</dcterms:created>
  <dcterms:modified xsi:type="dcterms:W3CDTF">2019-01-15T02:03:24Z</dcterms:modified>
</cp:coreProperties>
</file>