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1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2</a:t>
            </a:r>
          </a:p>
        </p:txBody>
      </p:sp>
    </p:spTree>
    <p:extLst>
      <p:ext uri="{BB962C8B-B14F-4D97-AF65-F5344CB8AC3E}">
        <p14:creationId xmlns:p14="http://schemas.microsoft.com/office/powerpoint/2010/main" val="149942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3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1</a:t>
            </a:r>
          </a:p>
        </p:txBody>
      </p:sp>
    </p:spTree>
    <p:extLst>
      <p:ext uri="{BB962C8B-B14F-4D97-AF65-F5344CB8AC3E}">
        <p14:creationId xmlns:p14="http://schemas.microsoft.com/office/powerpoint/2010/main" val="32816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2</a:t>
            </a:r>
          </a:p>
        </p:txBody>
      </p:sp>
    </p:spTree>
    <p:extLst>
      <p:ext uri="{BB962C8B-B14F-4D97-AF65-F5344CB8AC3E}">
        <p14:creationId xmlns:p14="http://schemas.microsoft.com/office/powerpoint/2010/main" val="36620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3</a:t>
            </a:r>
          </a:p>
        </p:txBody>
      </p:sp>
    </p:spTree>
    <p:extLst>
      <p:ext uri="{BB962C8B-B14F-4D97-AF65-F5344CB8AC3E}">
        <p14:creationId xmlns:p14="http://schemas.microsoft.com/office/powerpoint/2010/main" val="21468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1</a:t>
            </a:r>
          </a:p>
        </p:txBody>
      </p:sp>
    </p:spTree>
    <p:extLst>
      <p:ext uri="{BB962C8B-B14F-4D97-AF65-F5344CB8AC3E}">
        <p14:creationId xmlns:p14="http://schemas.microsoft.com/office/powerpoint/2010/main" val="159330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629</TotalTime>
  <Words>57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Margret Slide 1</vt:lpstr>
      <vt:lpstr>Margret Slide 2</vt:lpstr>
      <vt:lpstr>Margret Slide 3</vt:lpstr>
      <vt:lpstr>Lesly Slide 1</vt:lpstr>
      <vt:lpstr>Lesly Slide 2</vt:lpstr>
      <vt:lpstr>Lesly Slide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41</cp:revision>
  <dcterms:created xsi:type="dcterms:W3CDTF">2019-01-19T08:20:41Z</dcterms:created>
  <dcterms:modified xsi:type="dcterms:W3CDTF">2019-01-21T06:38:26Z</dcterms:modified>
</cp:coreProperties>
</file>