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1" clrIdx="0">
    <p:extLst>
      <p:ext uri="{19B8F6BF-5375-455C-9EA6-DF929625EA0E}">
        <p15:presenceInfo xmlns:p15="http://schemas.microsoft.com/office/powerpoint/2012/main" userId="3842fd2d3f6a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0" d="100"/>
          <a:sy n="90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g\Desktop\reservoirs_and_bayou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7-44AB-837C-185AA5553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17-44AB-837C-185AA5553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B-4BAE-8657-37DC085C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3B-4BAE-8657-37DC085C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1-446E-A258-9737EB6D7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31-446E-A258-9737EB6D7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2</a:t>
            </a:r>
          </a:p>
        </p:txBody>
      </p:sp>
    </p:spTree>
    <p:extLst>
      <p:ext uri="{BB962C8B-B14F-4D97-AF65-F5344CB8AC3E}">
        <p14:creationId xmlns:p14="http://schemas.microsoft.com/office/powerpoint/2010/main" val="149942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3</a:t>
            </a:r>
          </a:p>
        </p:txBody>
      </p:sp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F71455-5842-46C0-A927-FE1CD83C6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700950"/>
              </p:ext>
            </p:extLst>
          </p:nvPr>
        </p:nvGraphicFramePr>
        <p:xfrm>
          <a:off x="1083752" y="1690688"/>
          <a:ext cx="4796125" cy="444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0943CF-750E-4066-8C48-117D4E2A9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220269"/>
              </p:ext>
            </p:extLst>
          </p:nvPr>
        </p:nvGraphicFramePr>
        <p:xfrm>
          <a:off x="6312123" y="1690688"/>
          <a:ext cx="4796125" cy="444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E6978-DA94-43B4-B683-695788CC5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52" y="1690688"/>
            <a:ext cx="4796125" cy="4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B222F2-6550-4F71-A07C-8A946C4C5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540143"/>
              </p:ext>
            </p:extLst>
          </p:nvPr>
        </p:nvGraphicFramePr>
        <p:xfrm>
          <a:off x="1078833" y="1780674"/>
          <a:ext cx="10042356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FE9247A-FFB9-4C44-BA93-7DEC2B25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1</a:t>
            </a:r>
          </a:p>
        </p:txBody>
      </p:sp>
    </p:spTree>
    <p:extLst>
      <p:ext uri="{BB962C8B-B14F-4D97-AF65-F5344CB8AC3E}">
        <p14:creationId xmlns:p14="http://schemas.microsoft.com/office/powerpoint/2010/main" val="32816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2</a:t>
            </a:r>
          </a:p>
        </p:txBody>
      </p:sp>
    </p:spTree>
    <p:extLst>
      <p:ext uri="{BB962C8B-B14F-4D97-AF65-F5344CB8AC3E}">
        <p14:creationId xmlns:p14="http://schemas.microsoft.com/office/powerpoint/2010/main" val="366203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3</a:t>
            </a:r>
          </a:p>
        </p:txBody>
      </p:sp>
    </p:spTree>
    <p:extLst>
      <p:ext uri="{BB962C8B-B14F-4D97-AF65-F5344CB8AC3E}">
        <p14:creationId xmlns:p14="http://schemas.microsoft.com/office/powerpoint/2010/main" val="214681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1</a:t>
            </a:r>
          </a:p>
        </p:txBody>
      </p:sp>
    </p:spTree>
    <p:extLst>
      <p:ext uri="{BB962C8B-B14F-4D97-AF65-F5344CB8AC3E}">
        <p14:creationId xmlns:p14="http://schemas.microsoft.com/office/powerpoint/2010/main" val="159330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548</TotalTime>
  <Words>99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Buffalo Bayou Flood Risk Reduction for Next Harvey</vt:lpstr>
      <vt:lpstr>PowerPoint Presentation</vt:lpstr>
      <vt:lpstr>Buffalo Bayou Study Area</vt:lpstr>
      <vt:lpstr>Reservoir Flooding</vt:lpstr>
      <vt:lpstr>Buffalo Bayou Flood Monitoring</vt:lpstr>
      <vt:lpstr>Margret Slide 1</vt:lpstr>
      <vt:lpstr>Margret Slide 2</vt:lpstr>
      <vt:lpstr>Margret Slide 3</vt:lpstr>
      <vt:lpstr>Lesly Slide 1</vt:lpstr>
      <vt:lpstr>Lesly Slide 2</vt:lpstr>
      <vt:lpstr>Lesly Slide 3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Doug Newsom</cp:lastModifiedBy>
  <cp:revision>38</cp:revision>
  <dcterms:created xsi:type="dcterms:W3CDTF">2019-01-19T08:20:41Z</dcterms:created>
  <dcterms:modified xsi:type="dcterms:W3CDTF">2019-01-21T02:08:34Z</dcterms:modified>
</cp:coreProperties>
</file>