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91" r:id="rId7"/>
    <p:sldId id="292" r:id="rId8"/>
    <p:sldId id="294" r:id="rId9"/>
    <p:sldId id="293" r:id="rId10"/>
    <p:sldId id="295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8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Upstream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27B51-9C7F-44E5-9D45-1F1ED2CE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Population Growth Projection</a:t>
            </a:r>
          </a:p>
        </p:txBody>
      </p:sp>
      <p:pic>
        <p:nvPicPr>
          <p:cNvPr id="3" name="Picture 2" descr="population.png">
            <a:extLst>
              <a:ext uri="{FF2B5EF4-FFF2-40B4-BE49-F238E27FC236}">
                <a16:creationId xmlns:a16="http://schemas.microsoft.com/office/drawing/2014/main" xmlns="" id="{F704D6C4-916F-4FF2-918D-1C4771459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5" y="1355607"/>
            <a:ext cx="7831667" cy="5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Flood Risk Probability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8ADA7AF-1154-4F4C-871B-CB18FF366D0C}"/>
              </a:ext>
            </a:extLst>
          </p:cNvPr>
          <p:cNvSpPr/>
          <p:nvPr/>
        </p:nvSpPr>
        <p:spPr>
          <a:xfrm>
            <a:off x="2834640" y="2560320"/>
            <a:ext cx="6522720" cy="321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381F774-6C55-4F09-8593-3F3321C12E0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pc="100" dirty="0"/>
              <a:t>Add Plot Here</a:t>
            </a:r>
          </a:p>
        </p:txBody>
      </p:sp>
      <p:pic>
        <p:nvPicPr>
          <p:cNvPr id="4" name="Picture 3" descr="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02" y="2195146"/>
            <a:ext cx="6603399" cy="44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653054-42DA-47AB-A6FE-710D21D67A48}"/>
              </a:ext>
            </a:extLst>
          </p:cNvPr>
          <p:cNvSpPr txBox="1"/>
          <p:nvPr/>
        </p:nvSpPr>
        <p:spPr>
          <a:xfrm>
            <a:off x="1257392" y="1408382"/>
            <a:ext cx="8965215" cy="522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Addicks and Barker Reservoirs - Constant Threat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Future Buffalo Bayou Flooding - High Risk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3 - 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4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/>
              <a:t>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High population growth expected on West Houston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Flood levels </a:t>
            </a:r>
            <a:r>
              <a:rPr lang="en-US" sz="3200" dirty="0" smtClean="0"/>
              <a:t>from Harvey indicate a need to protect the incoming communities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9681E3-D8D1-435D-9C7F-3E7D9E2D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5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790F766-7EA5-4561-8D01-2CF726789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9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BB42E4-E077-441D-80DB-5897996C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4" y="1690688"/>
            <a:ext cx="4254491" cy="28363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968CD5F9-E0A8-4017-A062-5F2DAE07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A51AB6-D3D1-4DC3-AD5A-48235DF2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" y="3016251"/>
            <a:ext cx="3964053" cy="12637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8C8E6AD-7338-4956-AE40-EE97775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700" b="1" spc="100" dirty="0"/>
              <a:t>Hurricane Harvey on Social Media</a:t>
            </a:r>
          </a:p>
        </p:txBody>
      </p:sp>
      <p:pic>
        <p:nvPicPr>
          <p:cNvPr id="8" name="Picture 7" descr="Image result for hurricane harvey pictures retirement">
            <a:extLst>
              <a:ext uri="{FF2B5EF4-FFF2-40B4-BE49-F238E27FC236}">
                <a16:creationId xmlns:a16="http://schemas.microsoft.com/office/drawing/2014/main" xmlns="" id="{C0839DB0-B268-42D9-8704-7602222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8" y="633882"/>
            <a:ext cx="3152314" cy="21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hurricane harvey pictures">
            <a:extLst>
              <a:ext uri="{FF2B5EF4-FFF2-40B4-BE49-F238E27FC236}">
                <a16:creationId xmlns:a16="http://schemas.microsoft.com/office/drawing/2014/main" xmlns="" id="{42D703E7-D66A-4912-B256-62AA2DB4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" y="4482920"/>
            <a:ext cx="3273963" cy="22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E942F5C-7F84-434B-BC18-20957311E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14812"/>
            <a:ext cx="6692148" cy="44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A9B70-5928-4D01-8970-60263E34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and Twitter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EA6A7A-A79E-4D54-BF7F-5236359B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8" y="1690688"/>
            <a:ext cx="7210642" cy="4807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2328E6-3619-4063-8405-811AFC18A5D1}"/>
              </a:ext>
            </a:extLst>
          </p:cNvPr>
          <p:cNvSpPr txBox="1"/>
          <p:nvPr/>
        </p:nvSpPr>
        <p:spPr>
          <a:xfrm>
            <a:off x="8160327" y="3078572"/>
            <a:ext cx="375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rainfall total to 60.36 inches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Peak tweets hit 950,000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3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67790-D994-4437-BC47-3A5C413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Service Requests and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F0FE88-4208-4FC7-AE77-F5419165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34" y="1690688"/>
            <a:ext cx="6645494" cy="4430329"/>
          </a:xfrm>
          <a:prstGeom prst="rect">
            <a:avLst/>
          </a:prstGeom>
        </p:spPr>
      </p:pic>
      <p:sp>
        <p:nvSpPr>
          <p:cNvPr id="4" name="Freeform 28">
            <a:extLst>
              <a:ext uri="{FF2B5EF4-FFF2-40B4-BE49-F238E27FC236}">
                <a16:creationId xmlns:a16="http://schemas.microsoft.com/office/drawing/2014/main" xmlns="" id="{2874F487-0C6B-45CD-82EE-E2F69C51A5EE}"/>
              </a:ext>
            </a:extLst>
          </p:cNvPr>
          <p:cNvSpPr/>
          <p:nvPr/>
        </p:nvSpPr>
        <p:spPr>
          <a:xfrm>
            <a:off x="8891181" y="2386419"/>
            <a:ext cx="1563238" cy="2509663"/>
          </a:xfrm>
          <a:custGeom>
            <a:avLst/>
            <a:gdLst>
              <a:gd name="connsiteX0" fmla="*/ 0 w 1563238"/>
              <a:gd name="connsiteY0" fmla="*/ 0 h 2509663"/>
              <a:gd name="connsiteX1" fmla="*/ 1360968 w 1563238"/>
              <a:gd name="connsiteY1" fmla="*/ 2509283 h 2509663"/>
              <a:gd name="connsiteX2" fmla="*/ 1531089 w 1563238"/>
              <a:gd name="connsiteY2" fmla="*/ 148855 h 25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238" h="2509663">
                <a:moveTo>
                  <a:pt x="0" y="0"/>
                </a:moveTo>
                <a:cubicBezTo>
                  <a:pt x="552893" y="1242237"/>
                  <a:pt x="1105787" y="2484474"/>
                  <a:pt x="1360968" y="2509283"/>
                </a:cubicBezTo>
                <a:cubicBezTo>
                  <a:pt x="1616150" y="2534092"/>
                  <a:pt x="1573619" y="1341473"/>
                  <a:pt x="1531089" y="148855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7CBE27-8D76-49CA-B8A1-D23C0E7EADBE}"/>
              </a:ext>
            </a:extLst>
          </p:cNvPr>
          <p:cNvSpPr txBox="1"/>
          <p:nvPr/>
        </p:nvSpPr>
        <p:spPr>
          <a:xfrm>
            <a:off x="428329" y="2181786"/>
            <a:ext cx="4127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About 50,000 requests sent in 8/18 – 9/22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700+ SR still open to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8315C-F942-44CF-80EB-F93E89D7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3</a:t>
            </a:r>
            <a:r>
              <a:rPr lang="en-US" sz="3700" b="1" spc="100" baseline="30000" dirty="0"/>
              <a:t>rd</a:t>
            </a:r>
            <a:r>
              <a:rPr lang="en-US" sz="3700" b="1" spc="100" dirty="0"/>
              <a:t> reservoir Cypress Creek Watershed</a:t>
            </a:r>
          </a:p>
        </p:txBody>
      </p:sp>
      <p:pic>
        <p:nvPicPr>
          <p:cNvPr id="3" name="Picture 2" descr="Screen Shot 2019-01-21 at 12.26.51 AM.png">
            <a:extLst>
              <a:ext uri="{FF2B5EF4-FFF2-40B4-BE49-F238E27FC236}">
                <a16:creationId xmlns:a16="http://schemas.microsoft.com/office/drawing/2014/main" xmlns="" id="{2D4C166E-FD7C-4250-AE10-8034321C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94767"/>
            <a:ext cx="6638230" cy="54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895</TotalTime>
  <Words>136</Words>
  <Application>Microsoft Macintosh PowerPoint</Application>
  <PresentationFormat>Custom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Upstream Flood Risk Reduction for Next Harvey</vt:lpstr>
      <vt:lpstr>PowerPoint Presentation</vt:lpstr>
      <vt:lpstr>Buffalo Bayou Study Area</vt:lpstr>
      <vt:lpstr>Reservoir Flooding</vt:lpstr>
      <vt:lpstr>Buffalo Bayou Flood Monitoring</vt:lpstr>
      <vt:lpstr>Hurricane Harvey on Social Media</vt:lpstr>
      <vt:lpstr>Buffalo Bayou and Twitter</vt:lpstr>
      <vt:lpstr>Service Requests and Social Media</vt:lpstr>
      <vt:lpstr>3rd reservoir Cypress Creek Watershed</vt:lpstr>
      <vt:lpstr>Population Growth Projection</vt:lpstr>
      <vt:lpstr>Flood Risk Probability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Lesly Bohuchot</cp:lastModifiedBy>
  <cp:revision>66</cp:revision>
  <dcterms:created xsi:type="dcterms:W3CDTF">2019-01-19T08:20:41Z</dcterms:created>
  <dcterms:modified xsi:type="dcterms:W3CDTF">2019-01-23T02:20:41Z</dcterms:modified>
</cp:coreProperties>
</file>