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1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g\Desktop\reservoirs_and_bayou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2</a:t>
            </a:r>
          </a:p>
        </p:txBody>
      </p:sp>
    </p:spTree>
    <p:extLst>
      <p:ext uri="{BB962C8B-B14F-4D97-AF65-F5344CB8AC3E}">
        <p14:creationId xmlns:p14="http://schemas.microsoft.com/office/powerpoint/2010/main" val="149942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3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B222F2-6550-4F71-A07C-8A946C4C5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540143"/>
              </p:ext>
            </p:extLst>
          </p:nvPr>
        </p:nvGraphicFramePr>
        <p:xfrm>
          <a:off x="1078833" y="1780674"/>
          <a:ext cx="10042356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FE9247A-FFB9-4C44-BA93-7DEC2B25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1</a:t>
            </a:r>
          </a:p>
        </p:txBody>
      </p:sp>
    </p:spTree>
    <p:extLst>
      <p:ext uri="{BB962C8B-B14F-4D97-AF65-F5344CB8AC3E}">
        <p14:creationId xmlns:p14="http://schemas.microsoft.com/office/powerpoint/2010/main" val="32816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2</a:t>
            </a:r>
          </a:p>
        </p:txBody>
      </p:sp>
    </p:spTree>
    <p:extLst>
      <p:ext uri="{BB962C8B-B14F-4D97-AF65-F5344CB8AC3E}">
        <p14:creationId xmlns:p14="http://schemas.microsoft.com/office/powerpoint/2010/main" val="36620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3</a:t>
            </a:r>
          </a:p>
        </p:txBody>
      </p:sp>
    </p:spTree>
    <p:extLst>
      <p:ext uri="{BB962C8B-B14F-4D97-AF65-F5344CB8AC3E}">
        <p14:creationId xmlns:p14="http://schemas.microsoft.com/office/powerpoint/2010/main" val="21468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1</a:t>
            </a:r>
          </a:p>
        </p:txBody>
      </p:sp>
    </p:spTree>
    <p:extLst>
      <p:ext uri="{BB962C8B-B14F-4D97-AF65-F5344CB8AC3E}">
        <p14:creationId xmlns:p14="http://schemas.microsoft.com/office/powerpoint/2010/main" val="159330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622</TotalTime>
  <Words>71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Margret Slide 1</vt:lpstr>
      <vt:lpstr>Margret Slide 2</vt:lpstr>
      <vt:lpstr>Margret Slide 3</vt:lpstr>
      <vt:lpstr>Lesly Slide 1</vt:lpstr>
      <vt:lpstr>Lesly Slide 2</vt:lpstr>
      <vt:lpstr>Lesly Slide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40</cp:revision>
  <dcterms:created xsi:type="dcterms:W3CDTF">2019-01-19T08:20:41Z</dcterms:created>
  <dcterms:modified xsi:type="dcterms:W3CDTF">2019-01-21T05:14:53Z</dcterms:modified>
</cp:coreProperties>
</file>