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5" r:id="rId4"/>
    <p:sldId id="276" r:id="rId5"/>
    <p:sldId id="268" r:id="rId6"/>
    <p:sldId id="291" r:id="rId7"/>
    <p:sldId id="292" r:id="rId8"/>
    <p:sldId id="294" r:id="rId9"/>
    <p:sldId id="293" r:id="rId10"/>
    <p:sldId id="295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Newsom" initials="DN" lastIdx="2" clrIdx="0">
    <p:extLst>
      <p:ext uri="{19B8F6BF-5375-455C-9EA6-DF929625EA0E}">
        <p15:presenceInfo xmlns:p15="http://schemas.microsoft.com/office/powerpoint/2012/main" userId="3842fd2d3f6a5d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7597-348F-4107-AE99-3F3B03EAF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3AB4-C8A7-413C-8A08-54BEE4EC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A5FF-3272-4500-941E-A52EB1C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AB49-83DB-4724-B79A-53607048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480E-499D-4F28-AE0A-C7417844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70E3-0748-4962-B4ED-3F324E48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99858-DF9B-4670-9436-5DF8DC8E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150A-565B-48CB-B8E1-7DD75D2A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65B2-D654-4A31-B72E-7ABDCFAF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1164-9BCA-4E8D-AE18-86909BE1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6D479-27F0-4C56-87F8-76BF9580A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CDC97-12E3-434E-85A9-0D260527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EEBE-A512-4E72-B807-C6393B7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C0C5-88CF-434C-BBC7-89B93EE2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4160-64C4-429C-AD72-F7D3C04F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57BF-DFA0-4C53-B461-37BE34F4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300D-7728-4BCB-9F40-5A3FA957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D9D6-FE50-4C45-8DEA-32BDE46F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B6D5-7AED-4137-80AD-26E6CB85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21CF-6C61-4C27-A1A5-E837CF43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459C-0C25-44B3-AE09-B4430E57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0183-4BD4-4A25-9DCC-D525DBCF2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829D-4227-4C9C-A2E0-759FE733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3BDB-9B14-4973-B6CB-DD550569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116F-F529-4452-AAF7-82DAE187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BF02-1327-497F-B705-4D6685A8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5CA2-4E2A-4823-96D0-52B6C6D40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BE62F-7873-42A3-A34A-4CF2D4B9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1FED0-2259-4C09-946D-661A95BA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B49A2-62D8-4E4A-B34B-581D2948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7439-B8CA-463C-BAFB-62891339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7F70-914F-4B02-AC18-58C2F9E4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CBE7A-DFF2-4F1C-8900-86F2AC2E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6A2D8-C488-44E3-9812-DD0560975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C34F3-89E3-41D0-953C-69FE93204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173CE-88DA-4BE2-8EE2-B7C6AB6F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6971F-F99A-44C5-9FB9-20AC5386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974EF-FCFF-48BB-8971-705B441C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49304-AB30-43AD-A7C8-7970E7D5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7DD7-F064-4CDB-A959-EC038A97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15536-F48A-45B1-BAD2-EC02BEA8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B9B8E-6A58-48FF-985C-8B821AAE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374FB-AD76-44C9-9676-E28205CD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2419-49D6-4E56-931D-A778C127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069B-F9AD-4445-8086-A0E1F1A8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51094-EE0F-42BF-A9FC-4B81CCE0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BC7-478D-435B-A34F-53C32BF7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646E-615A-4E2D-80EF-DD4B608E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1A784-993E-4CCA-9562-BBAFB693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388B5-E6F7-4436-9B7E-DE983CF8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AE5F6-7E5E-4CFC-B219-280B838D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DA1B-24E5-4FC1-BCE4-A0D762A8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278B-3486-4D5D-9DE0-E8621F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E153A-F520-4396-BCDC-786BEABA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CCC0-03E4-49A7-91C8-2CBD2353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0991-7C2E-47E8-83D1-B0C34D34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36D0-5AEE-48F1-9A27-C2DC1AE3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B07A-CCEE-485F-B21E-946C27B4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CA73B-2CD0-4FF8-886E-91E32AD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D3121-41B1-4129-9F69-331546D4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3A0B-0880-42E3-A1E6-0498FB108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AE686-D49B-4520-9E42-0EDE1835A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7C51-D549-461C-944B-1C9DA262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AE2BBB9-4D8F-4394-BC1F-16FBD32BD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7" y="1764952"/>
            <a:ext cx="4988592" cy="285517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0A3ACF-0E71-4F94-9049-B2E23AF3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1" y="3429000"/>
            <a:ext cx="4783932" cy="273803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305060-ECCE-412C-89CB-883FEE24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Upstream Flood Risk Reduction for Next Harvey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49778-87B5-447A-BC52-B71565BA58B1}"/>
              </a:ext>
            </a:extLst>
          </p:cNvPr>
          <p:cNvSpPr txBox="1"/>
          <p:nvPr/>
        </p:nvSpPr>
        <p:spPr>
          <a:xfrm>
            <a:off x="6673516" y="1764952"/>
            <a:ext cx="409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January 23, 2019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Science Project 1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Rice University - Houston, Texas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833FC-7A91-463D-8A38-8EB39C68720B}"/>
              </a:ext>
            </a:extLst>
          </p:cNvPr>
          <p:cNvSpPr txBox="1"/>
          <p:nvPr/>
        </p:nvSpPr>
        <p:spPr>
          <a:xfrm>
            <a:off x="2340768" y="4966708"/>
            <a:ext cx="211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Lesly Bohuchot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Doug Newsom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Margret Saniel</a:t>
            </a:r>
          </a:p>
        </p:txBody>
      </p:sp>
    </p:spTree>
    <p:extLst>
      <p:ext uri="{BB962C8B-B14F-4D97-AF65-F5344CB8AC3E}">
        <p14:creationId xmlns:p14="http://schemas.microsoft.com/office/powerpoint/2010/main" val="358054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7B51-9C7F-44E5-9D45-1F1ED2CE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Population Growth Projection</a:t>
            </a:r>
          </a:p>
        </p:txBody>
      </p:sp>
      <p:pic>
        <p:nvPicPr>
          <p:cNvPr id="3" name="Picture 2" descr="population.png">
            <a:extLst>
              <a:ext uri="{FF2B5EF4-FFF2-40B4-BE49-F238E27FC236}">
                <a16:creationId xmlns:a16="http://schemas.microsoft.com/office/drawing/2014/main" id="{F704D6C4-916F-4FF2-918D-1C4771459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55" y="1355607"/>
            <a:ext cx="7831667" cy="52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0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Flood Risk Probability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ADA7AF-1154-4F4C-871B-CB18FF366D0C}"/>
              </a:ext>
            </a:extLst>
          </p:cNvPr>
          <p:cNvSpPr/>
          <p:nvPr/>
        </p:nvSpPr>
        <p:spPr>
          <a:xfrm>
            <a:off x="2834640" y="2560320"/>
            <a:ext cx="6522720" cy="321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81F774-6C55-4F09-8593-3F3321C12E0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pc="100" dirty="0"/>
              <a:t>Add Plot Here</a:t>
            </a:r>
          </a:p>
        </p:txBody>
      </p:sp>
    </p:spTree>
    <p:extLst>
      <p:ext uri="{BB962C8B-B14F-4D97-AF65-F5344CB8AC3E}">
        <p14:creationId xmlns:p14="http://schemas.microsoft.com/office/powerpoint/2010/main" val="206176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53054-42DA-47AB-A6FE-710D21D67A48}"/>
              </a:ext>
            </a:extLst>
          </p:cNvPr>
          <p:cNvSpPr txBox="1"/>
          <p:nvPr/>
        </p:nvSpPr>
        <p:spPr>
          <a:xfrm>
            <a:off x="2039007" y="1690688"/>
            <a:ext cx="8586951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Addicks and Barker Reservoirs - Constant Threat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Future Buffalo  Bayou Flooding - High Risk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3 - Margret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4 - Margret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5 - Lesly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6 - Lesly </a:t>
            </a:r>
          </a:p>
        </p:txBody>
      </p:sp>
    </p:spTree>
    <p:extLst>
      <p:ext uri="{BB962C8B-B14F-4D97-AF65-F5344CB8AC3E}">
        <p14:creationId xmlns:p14="http://schemas.microsoft.com/office/powerpoint/2010/main" val="189205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3247-FDBA-44F2-AAAF-313275F19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B4D24-8D98-4F47-BC46-70DA7D073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A5016-6D10-4EFB-A562-3EEE71166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1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DBF8C-9D45-41E7-9BA5-E78072B5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73" y="1690688"/>
            <a:ext cx="4796123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DD2EE-632E-46CE-A25C-2B1697629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05" y="1690688"/>
            <a:ext cx="4796124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C4A9CD-1584-4EEF-8CC3-5392F157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Study Area</a:t>
            </a:r>
          </a:p>
        </p:txBody>
      </p:sp>
    </p:spTree>
    <p:extLst>
      <p:ext uri="{BB962C8B-B14F-4D97-AF65-F5344CB8AC3E}">
        <p14:creationId xmlns:p14="http://schemas.microsoft.com/office/powerpoint/2010/main" val="157708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A5099B4-6068-42D3-AC19-40C590FB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Reservoir Flooding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681E3-D8D1-435D-9C7F-3E7D9E2D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25" y="1690687"/>
            <a:ext cx="4796125" cy="44467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90F766-7EA5-4561-8D01-2CF726789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9" y="1690687"/>
            <a:ext cx="4796125" cy="44467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6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B42E4-E077-441D-80DB-5897996C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4" y="1690688"/>
            <a:ext cx="4254491" cy="283632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68CD5F9-E0A8-4017-A062-5F2DAE07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1" y="4527015"/>
            <a:ext cx="10058400" cy="1606325"/>
          </a:xfrm>
          <a:prstGeom prst="rect">
            <a:avLst/>
          </a:prstGeom>
          <a:ln w="19050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3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A51AB6-D3D1-4DC3-AD5A-48235DF2B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" y="3016251"/>
            <a:ext cx="3964053" cy="12637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8C8E6AD-7338-4956-AE40-EE977758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700" b="1" spc="100" dirty="0"/>
              <a:t>Hurricane Harvey on Social Media</a:t>
            </a:r>
          </a:p>
        </p:txBody>
      </p:sp>
      <p:pic>
        <p:nvPicPr>
          <p:cNvPr id="8" name="Picture 7" descr="Image result for hurricane harvey pictures retirement">
            <a:extLst>
              <a:ext uri="{FF2B5EF4-FFF2-40B4-BE49-F238E27FC236}">
                <a16:creationId xmlns:a16="http://schemas.microsoft.com/office/drawing/2014/main" id="{C0839DB0-B268-42D9-8704-7602222D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8" y="633882"/>
            <a:ext cx="3152314" cy="21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hurricane harvey pictures">
            <a:extLst>
              <a:ext uri="{FF2B5EF4-FFF2-40B4-BE49-F238E27FC236}">
                <a16:creationId xmlns:a16="http://schemas.microsoft.com/office/drawing/2014/main" id="{42D703E7-D66A-4912-B256-62AA2DB4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3" y="4482920"/>
            <a:ext cx="3273963" cy="220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942F5C-7F84-434B-BC18-20957311E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14812"/>
            <a:ext cx="6692148" cy="446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6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9B70-5928-4D01-8970-60263E34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and Twitter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A6A7A-A79E-4D54-BF7F-5236359B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8" y="1690688"/>
            <a:ext cx="7210642" cy="4807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328E6-3619-4063-8405-811AFC18A5D1}"/>
              </a:ext>
            </a:extLst>
          </p:cNvPr>
          <p:cNvSpPr txBox="1"/>
          <p:nvPr/>
        </p:nvSpPr>
        <p:spPr>
          <a:xfrm>
            <a:off x="8160327" y="3078572"/>
            <a:ext cx="375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rainfall total to 60.36 inches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Peak tweets hit 950,000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3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7790-D994-4437-BC47-3A5C4137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Service Requests and Social Media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0FE88-4208-4FC7-AE77-F5419165F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34" y="1690688"/>
            <a:ext cx="6645494" cy="4430329"/>
          </a:xfrm>
          <a:prstGeom prst="rect">
            <a:avLst/>
          </a:prstGeom>
        </p:spPr>
      </p:pic>
      <p:sp>
        <p:nvSpPr>
          <p:cNvPr id="4" name="Freeform 28">
            <a:extLst>
              <a:ext uri="{FF2B5EF4-FFF2-40B4-BE49-F238E27FC236}">
                <a16:creationId xmlns:a16="http://schemas.microsoft.com/office/drawing/2014/main" id="{2874F487-0C6B-45CD-82EE-E2F69C51A5EE}"/>
              </a:ext>
            </a:extLst>
          </p:cNvPr>
          <p:cNvSpPr/>
          <p:nvPr/>
        </p:nvSpPr>
        <p:spPr>
          <a:xfrm>
            <a:off x="8891181" y="2386419"/>
            <a:ext cx="1563238" cy="2509663"/>
          </a:xfrm>
          <a:custGeom>
            <a:avLst/>
            <a:gdLst>
              <a:gd name="connsiteX0" fmla="*/ 0 w 1563238"/>
              <a:gd name="connsiteY0" fmla="*/ 0 h 2509663"/>
              <a:gd name="connsiteX1" fmla="*/ 1360968 w 1563238"/>
              <a:gd name="connsiteY1" fmla="*/ 2509283 h 2509663"/>
              <a:gd name="connsiteX2" fmla="*/ 1531089 w 1563238"/>
              <a:gd name="connsiteY2" fmla="*/ 148855 h 25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238" h="2509663">
                <a:moveTo>
                  <a:pt x="0" y="0"/>
                </a:moveTo>
                <a:cubicBezTo>
                  <a:pt x="552893" y="1242237"/>
                  <a:pt x="1105787" y="2484474"/>
                  <a:pt x="1360968" y="2509283"/>
                </a:cubicBezTo>
                <a:cubicBezTo>
                  <a:pt x="1616150" y="2534092"/>
                  <a:pt x="1573619" y="1341473"/>
                  <a:pt x="1531089" y="148855"/>
                </a:cubicBez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CBE27-8D76-49CA-B8A1-D23C0E7EADBE}"/>
              </a:ext>
            </a:extLst>
          </p:cNvPr>
          <p:cNvSpPr txBox="1"/>
          <p:nvPr/>
        </p:nvSpPr>
        <p:spPr>
          <a:xfrm>
            <a:off x="428329" y="2181786"/>
            <a:ext cx="4127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About 50,000 requests sent in 8/18 – 9/22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700+ SR still open to 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315C-F942-44CF-80EB-F93E89D7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3</a:t>
            </a:r>
            <a:r>
              <a:rPr lang="en-US" sz="3700" b="1" spc="100" baseline="30000" dirty="0"/>
              <a:t>rd</a:t>
            </a:r>
            <a:r>
              <a:rPr lang="en-US" sz="3700" b="1" spc="100" dirty="0"/>
              <a:t> reservoir Cypress Creek Watershed</a:t>
            </a:r>
          </a:p>
        </p:txBody>
      </p:sp>
      <p:pic>
        <p:nvPicPr>
          <p:cNvPr id="3" name="Picture 2" descr="Screen Shot 2019-01-21 at 12.26.51 AM.png">
            <a:extLst>
              <a:ext uri="{FF2B5EF4-FFF2-40B4-BE49-F238E27FC236}">
                <a16:creationId xmlns:a16="http://schemas.microsoft.com/office/drawing/2014/main" id="{2D4C166E-FD7C-4250-AE10-8034321C2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394767"/>
            <a:ext cx="6638230" cy="54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3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811</TotalTime>
  <Words>121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Upstream Flood Risk Reduction for Next Harvey</vt:lpstr>
      <vt:lpstr>PowerPoint Presentation</vt:lpstr>
      <vt:lpstr>Buffalo Bayou Study Area</vt:lpstr>
      <vt:lpstr>Reservoir Flooding</vt:lpstr>
      <vt:lpstr>Buffalo Bayou Flood Monitoring</vt:lpstr>
      <vt:lpstr>Hurricane Harvey on Social Media</vt:lpstr>
      <vt:lpstr>Buffalo Bayou and Twitter</vt:lpstr>
      <vt:lpstr>Service Requests and Social Media</vt:lpstr>
      <vt:lpstr>3rd reservoir Cypress Creek Watershed</vt:lpstr>
      <vt:lpstr>Population Growth Projection</vt:lpstr>
      <vt:lpstr>Flood Risk Probability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Newsom</dc:creator>
  <cp:lastModifiedBy>Doug Newsom</cp:lastModifiedBy>
  <cp:revision>63</cp:revision>
  <dcterms:created xsi:type="dcterms:W3CDTF">2019-01-19T08:20:41Z</dcterms:created>
  <dcterms:modified xsi:type="dcterms:W3CDTF">2019-01-22T23:15:21Z</dcterms:modified>
</cp:coreProperties>
</file>