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5" r:id="rId4"/>
    <p:sldId id="276" r:id="rId5"/>
    <p:sldId id="268" r:id="rId6"/>
    <p:sldId id="277" r:id="rId7"/>
    <p:sldId id="279" r:id="rId8"/>
    <p:sldId id="278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Newsom" initials="DN" lastIdx="1" clrIdx="0">
    <p:extLst>
      <p:ext uri="{19B8F6BF-5375-455C-9EA6-DF929625EA0E}">
        <p15:presenceInfo xmlns:p15="http://schemas.microsoft.com/office/powerpoint/2012/main" userId="3842fd2d3f6a5d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9" autoAdjust="0"/>
    <p:restoredTop sz="94660"/>
  </p:normalViewPr>
  <p:slideViewPr>
    <p:cSldViewPr snapToGrid="0">
      <p:cViewPr>
        <p:scale>
          <a:sx n="75" d="100"/>
          <a:sy n="75" d="100"/>
        </p:scale>
        <p:origin x="9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Doug\Desktop\reservoirs_and_bayou_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Addicks Reservoir Precipitation and Elevation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reservoirs_and_bayou!$C$1</c:f>
              <c:strCache>
                <c:ptCount val="1"/>
                <c:pt idx="0">
                  <c:v>Addicks  elevation (ft)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reservoirs_and_bayou!$C$2:$C$366</c:f>
              <c:numCache>
                <c:formatCode>General</c:formatCode>
                <c:ptCount val="365"/>
                <c:pt idx="0">
                  <c:v>77.55</c:v>
                </c:pt>
                <c:pt idx="1">
                  <c:v>80.78</c:v>
                </c:pt>
                <c:pt idx="2">
                  <c:v>83.34</c:v>
                </c:pt>
                <c:pt idx="3">
                  <c:v>83.08</c:v>
                </c:pt>
                <c:pt idx="4">
                  <c:v>80.48</c:v>
                </c:pt>
                <c:pt idx="5">
                  <c:v>76.06</c:v>
                </c:pt>
                <c:pt idx="6">
                  <c:v>76.97</c:v>
                </c:pt>
                <c:pt idx="7">
                  <c:v>76.2</c:v>
                </c:pt>
                <c:pt idx="8">
                  <c:v>73.790000000000006</c:v>
                </c:pt>
                <c:pt idx="9">
                  <c:v>69.209999999999994</c:v>
                </c:pt>
                <c:pt idx="10">
                  <c:v>69.12</c:v>
                </c:pt>
                <c:pt idx="11">
                  <c:v>69.099999999999994</c:v>
                </c:pt>
                <c:pt idx="12">
                  <c:v>69.09</c:v>
                </c:pt>
                <c:pt idx="13">
                  <c:v>69</c:v>
                </c:pt>
                <c:pt idx="14">
                  <c:v>70.3</c:v>
                </c:pt>
                <c:pt idx="15">
                  <c:v>80.31</c:v>
                </c:pt>
                <c:pt idx="16">
                  <c:v>84.69</c:v>
                </c:pt>
                <c:pt idx="17">
                  <c:v>89.22</c:v>
                </c:pt>
                <c:pt idx="18">
                  <c:v>90.26</c:v>
                </c:pt>
                <c:pt idx="19">
                  <c:v>90.72</c:v>
                </c:pt>
                <c:pt idx="20">
                  <c:v>91.24</c:v>
                </c:pt>
                <c:pt idx="21">
                  <c:v>91.24</c:v>
                </c:pt>
                <c:pt idx="22">
                  <c:v>90.98</c:v>
                </c:pt>
                <c:pt idx="23">
                  <c:v>90.45</c:v>
                </c:pt>
                <c:pt idx="24">
                  <c:v>89.61</c:v>
                </c:pt>
                <c:pt idx="25">
                  <c:v>88.88</c:v>
                </c:pt>
                <c:pt idx="26">
                  <c:v>87.66</c:v>
                </c:pt>
                <c:pt idx="27">
                  <c:v>86.2</c:v>
                </c:pt>
                <c:pt idx="28">
                  <c:v>82.96</c:v>
                </c:pt>
                <c:pt idx="29">
                  <c:v>77.739999999999995</c:v>
                </c:pt>
                <c:pt idx="30">
                  <c:v>69.650000000000006</c:v>
                </c:pt>
                <c:pt idx="31">
                  <c:v>69.39</c:v>
                </c:pt>
                <c:pt idx="32">
                  <c:v>69.2</c:v>
                </c:pt>
                <c:pt idx="33">
                  <c:v>69.11</c:v>
                </c:pt>
                <c:pt idx="34">
                  <c:v>69.069999999999993</c:v>
                </c:pt>
                <c:pt idx="35">
                  <c:v>69.09</c:v>
                </c:pt>
                <c:pt idx="36">
                  <c:v>69.16</c:v>
                </c:pt>
                <c:pt idx="37">
                  <c:v>69.010000000000005</c:v>
                </c:pt>
                <c:pt idx="38">
                  <c:v>68.989999999999995</c:v>
                </c:pt>
                <c:pt idx="39">
                  <c:v>68.95</c:v>
                </c:pt>
                <c:pt idx="40">
                  <c:v>69.010000000000005</c:v>
                </c:pt>
                <c:pt idx="41">
                  <c:v>68.92</c:v>
                </c:pt>
                <c:pt idx="42">
                  <c:v>68.94</c:v>
                </c:pt>
                <c:pt idx="43">
                  <c:v>69.02</c:v>
                </c:pt>
                <c:pt idx="44">
                  <c:v>76.239999999999995</c:v>
                </c:pt>
                <c:pt idx="45">
                  <c:v>77.069999999999993</c:v>
                </c:pt>
                <c:pt idx="46">
                  <c:v>75.83</c:v>
                </c:pt>
                <c:pt idx="47">
                  <c:v>69.5</c:v>
                </c:pt>
                <c:pt idx="48">
                  <c:v>69.33</c:v>
                </c:pt>
                <c:pt idx="49">
                  <c:v>69.23</c:v>
                </c:pt>
                <c:pt idx="50">
                  <c:v>81.03</c:v>
                </c:pt>
                <c:pt idx="51">
                  <c:v>83.62</c:v>
                </c:pt>
                <c:pt idx="52">
                  <c:v>83.26</c:v>
                </c:pt>
                <c:pt idx="53">
                  <c:v>80.41</c:v>
                </c:pt>
                <c:pt idx="54">
                  <c:v>77.39</c:v>
                </c:pt>
                <c:pt idx="55">
                  <c:v>69.900000000000006</c:v>
                </c:pt>
                <c:pt idx="56">
                  <c:v>69.5</c:v>
                </c:pt>
                <c:pt idx="57">
                  <c:v>70.17</c:v>
                </c:pt>
                <c:pt idx="58">
                  <c:v>69.14</c:v>
                </c:pt>
                <c:pt idx="59">
                  <c:v>69.02</c:v>
                </c:pt>
                <c:pt idx="60">
                  <c:v>69</c:v>
                </c:pt>
                <c:pt idx="61">
                  <c:v>69</c:v>
                </c:pt>
                <c:pt idx="62">
                  <c:v>68.900000000000006</c:v>
                </c:pt>
                <c:pt idx="63">
                  <c:v>76.28</c:v>
                </c:pt>
                <c:pt idx="64">
                  <c:v>79.09</c:v>
                </c:pt>
                <c:pt idx="65">
                  <c:v>79.25</c:v>
                </c:pt>
                <c:pt idx="66">
                  <c:v>79.33</c:v>
                </c:pt>
                <c:pt idx="67">
                  <c:v>78.989999999999995</c:v>
                </c:pt>
                <c:pt idx="68">
                  <c:v>79.349999999999994</c:v>
                </c:pt>
                <c:pt idx="69">
                  <c:v>78.98</c:v>
                </c:pt>
                <c:pt idx="70">
                  <c:v>80.7</c:v>
                </c:pt>
                <c:pt idx="71">
                  <c:v>79.06</c:v>
                </c:pt>
                <c:pt idx="72">
                  <c:v>74.010000000000005</c:v>
                </c:pt>
                <c:pt idx="73">
                  <c:v>69.900000000000006</c:v>
                </c:pt>
                <c:pt idx="74">
                  <c:v>69.34</c:v>
                </c:pt>
                <c:pt idx="75">
                  <c:v>69.14</c:v>
                </c:pt>
                <c:pt idx="76">
                  <c:v>69.08</c:v>
                </c:pt>
                <c:pt idx="77">
                  <c:v>69.010000000000005</c:v>
                </c:pt>
                <c:pt idx="78">
                  <c:v>69.02</c:v>
                </c:pt>
                <c:pt idx="79">
                  <c:v>68.94</c:v>
                </c:pt>
                <c:pt idx="80">
                  <c:v>68.94</c:v>
                </c:pt>
                <c:pt idx="81">
                  <c:v>68.930000000000007</c:v>
                </c:pt>
                <c:pt idx="82">
                  <c:v>69.349999999999994</c:v>
                </c:pt>
                <c:pt idx="83">
                  <c:v>78.73</c:v>
                </c:pt>
                <c:pt idx="84">
                  <c:v>79.61</c:v>
                </c:pt>
                <c:pt idx="85">
                  <c:v>79.02</c:v>
                </c:pt>
                <c:pt idx="86">
                  <c:v>69.209999999999994</c:v>
                </c:pt>
                <c:pt idx="87">
                  <c:v>79.19</c:v>
                </c:pt>
                <c:pt idx="88">
                  <c:v>82.2</c:v>
                </c:pt>
                <c:pt idx="89">
                  <c:v>82.2</c:v>
                </c:pt>
                <c:pt idx="90">
                  <c:v>76.290000000000006</c:v>
                </c:pt>
                <c:pt idx="91">
                  <c:v>73.540000000000006</c:v>
                </c:pt>
                <c:pt idx="92">
                  <c:v>73.709999999999994</c:v>
                </c:pt>
                <c:pt idx="93">
                  <c:v>69.209999999999994</c:v>
                </c:pt>
                <c:pt idx="94">
                  <c:v>69.010000000000005</c:v>
                </c:pt>
                <c:pt idx="95">
                  <c:v>68.89</c:v>
                </c:pt>
                <c:pt idx="96">
                  <c:v>68.84</c:v>
                </c:pt>
                <c:pt idx="97">
                  <c:v>68.84</c:v>
                </c:pt>
                <c:pt idx="98">
                  <c:v>68.86</c:v>
                </c:pt>
                <c:pt idx="99">
                  <c:v>69.02</c:v>
                </c:pt>
                <c:pt idx="100">
                  <c:v>77.400000000000006</c:v>
                </c:pt>
                <c:pt idx="101">
                  <c:v>80.489999999999995</c:v>
                </c:pt>
                <c:pt idx="102">
                  <c:v>77.66</c:v>
                </c:pt>
                <c:pt idx="103">
                  <c:v>69.39</c:v>
                </c:pt>
                <c:pt idx="104">
                  <c:v>69.12</c:v>
                </c:pt>
                <c:pt idx="105">
                  <c:v>69.010000000000005</c:v>
                </c:pt>
                <c:pt idx="106">
                  <c:v>74.599999999999994</c:v>
                </c:pt>
                <c:pt idx="107">
                  <c:v>81.53</c:v>
                </c:pt>
                <c:pt idx="108">
                  <c:v>83.64</c:v>
                </c:pt>
                <c:pt idx="109">
                  <c:v>84</c:v>
                </c:pt>
                <c:pt idx="110">
                  <c:v>81.93</c:v>
                </c:pt>
                <c:pt idx="111">
                  <c:v>76.44</c:v>
                </c:pt>
                <c:pt idx="112">
                  <c:v>68.98</c:v>
                </c:pt>
                <c:pt idx="113">
                  <c:v>69.59</c:v>
                </c:pt>
                <c:pt idx="114">
                  <c:v>68.94</c:v>
                </c:pt>
                <c:pt idx="115">
                  <c:v>68.930000000000007</c:v>
                </c:pt>
                <c:pt idx="116">
                  <c:v>68.92</c:v>
                </c:pt>
                <c:pt idx="117">
                  <c:v>68.86</c:v>
                </c:pt>
                <c:pt idx="118">
                  <c:v>68.84</c:v>
                </c:pt>
                <c:pt idx="119">
                  <c:v>68.94</c:v>
                </c:pt>
                <c:pt idx="120">
                  <c:v>68.930000000000007</c:v>
                </c:pt>
                <c:pt idx="121">
                  <c:v>68.8</c:v>
                </c:pt>
                <c:pt idx="122">
                  <c:v>68.92</c:v>
                </c:pt>
                <c:pt idx="123">
                  <c:v>72.599999999999994</c:v>
                </c:pt>
                <c:pt idx="124">
                  <c:v>69.7</c:v>
                </c:pt>
                <c:pt idx="125">
                  <c:v>69.16</c:v>
                </c:pt>
                <c:pt idx="126">
                  <c:v>69.22</c:v>
                </c:pt>
                <c:pt idx="127">
                  <c:v>69.260000000000005</c:v>
                </c:pt>
                <c:pt idx="128">
                  <c:v>69.22</c:v>
                </c:pt>
                <c:pt idx="129">
                  <c:v>69.260000000000005</c:v>
                </c:pt>
                <c:pt idx="130">
                  <c:v>69.260000000000005</c:v>
                </c:pt>
                <c:pt idx="131">
                  <c:v>69.5</c:v>
                </c:pt>
                <c:pt idx="132">
                  <c:v>69.42</c:v>
                </c:pt>
                <c:pt idx="133">
                  <c:v>69.3</c:v>
                </c:pt>
                <c:pt idx="134">
                  <c:v>69.3</c:v>
                </c:pt>
                <c:pt idx="135">
                  <c:v>69.260000000000005</c:v>
                </c:pt>
                <c:pt idx="136">
                  <c:v>69.28</c:v>
                </c:pt>
                <c:pt idx="137">
                  <c:v>69.42</c:v>
                </c:pt>
                <c:pt idx="138">
                  <c:v>69.45</c:v>
                </c:pt>
                <c:pt idx="139">
                  <c:v>69.36</c:v>
                </c:pt>
                <c:pt idx="140">
                  <c:v>72.52</c:v>
                </c:pt>
                <c:pt idx="141">
                  <c:v>74.87</c:v>
                </c:pt>
                <c:pt idx="142">
                  <c:v>69.650000000000006</c:v>
                </c:pt>
                <c:pt idx="143">
                  <c:v>69.02</c:v>
                </c:pt>
                <c:pt idx="144">
                  <c:v>68.900000000000006</c:v>
                </c:pt>
                <c:pt idx="145">
                  <c:v>68.81</c:v>
                </c:pt>
                <c:pt idx="146">
                  <c:v>68.83</c:v>
                </c:pt>
                <c:pt idx="147">
                  <c:v>69</c:v>
                </c:pt>
                <c:pt idx="148">
                  <c:v>77.78</c:v>
                </c:pt>
                <c:pt idx="149">
                  <c:v>78.099999999999994</c:v>
                </c:pt>
                <c:pt idx="150">
                  <c:v>76.75</c:v>
                </c:pt>
                <c:pt idx="151">
                  <c:v>75.069999999999993</c:v>
                </c:pt>
                <c:pt idx="152">
                  <c:v>75.12</c:v>
                </c:pt>
                <c:pt idx="153">
                  <c:v>76.819999999999993</c:v>
                </c:pt>
                <c:pt idx="154">
                  <c:v>80.209999999999994</c:v>
                </c:pt>
                <c:pt idx="155">
                  <c:v>84.55</c:v>
                </c:pt>
                <c:pt idx="156">
                  <c:v>85.22</c:v>
                </c:pt>
                <c:pt idx="157">
                  <c:v>84.14</c:v>
                </c:pt>
                <c:pt idx="158">
                  <c:v>81.67</c:v>
                </c:pt>
                <c:pt idx="159">
                  <c:v>77.2</c:v>
                </c:pt>
                <c:pt idx="160">
                  <c:v>69.7</c:v>
                </c:pt>
                <c:pt idx="161">
                  <c:v>69.510000000000005</c:v>
                </c:pt>
                <c:pt idx="162">
                  <c:v>70.8</c:v>
                </c:pt>
                <c:pt idx="163">
                  <c:v>68.959999999999994</c:v>
                </c:pt>
                <c:pt idx="164">
                  <c:v>68.94</c:v>
                </c:pt>
                <c:pt idx="165">
                  <c:v>69.010000000000005</c:v>
                </c:pt>
                <c:pt idx="166">
                  <c:v>68.900000000000006</c:v>
                </c:pt>
                <c:pt idx="167">
                  <c:v>68.86</c:v>
                </c:pt>
                <c:pt idx="168">
                  <c:v>68.87</c:v>
                </c:pt>
                <c:pt idx="169">
                  <c:v>69.08</c:v>
                </c:pt>
                <c:pt idx="170">
                  <c:v>71.69</c:v>
                </c:pt>
                <c:pt idx="171">
                  <c:v>74.099999999999994</c:v>
                </c:pt>
                <c:pt idx="172">
                  <c:v>76.72</c:v>
                </c:pt>
                <c:pt idx="173">
                  <c:v>77.13</c:v>
                </c:pt>
                <c:pt idx="174">
                  <c:v>79.819999999999993</c:v>
                </c:pt>
                <c:pt idx="175">
                  <c:v>83.5</c:v>
                </c:pt>
                <c:pt idx="176">
                  <c:v>84.62</c:v>
                </c:pt>
                <c:pt idx="177">
                  <c:v>85.34</c:v>
                </c:pt>
                <c:pt idx="178">
                  <c:v>85.66</c:v>
                </c:pt>
                <c:pt idx="179">
                  <c:v>85.73</c:v>
                </c:pt>
                <c:pt idx="180">
                  <c:v>85.21</c:v>
                </c:pt>
                <c:pt idx="181">
                  <c:v>82.97</c:v>
                </c:pt>
                <c:pt idx="182">
                  <c:v>79.52</c:v>
                </c:pt>
                <c:pt idx="183">
                  <c:v>69.25</c:v>
                </c:pt>
                <c:pt idx="184">
                  <c:v>68.959999999999994</c:v>
                </c:pt>
                <c:pt idx="185">
                  <c:v>68.94</c:v>
                </c:pt>
                <c:pt idx="186">
                  <c:v>68.849999999999994</c:v>
                </c:pt>
                <c:pt idx="187">
                  <c:v>68.819999999999993</c:v>
                </c:pt>
                <c:pt idx="188">
                  <c:v>68.849999999999994</c:v>
                </c:pt>
                <c:pt idx="189">
                  <c:v>68.89</c:v>
                </c:pt>
                <c:pt idx="190">
                  <c:v>80.89</c:v>
                </c:pt>
                <c:pt idx="191">
                  <c:v>81.900000000000006</c:v>
                </c:pt>
                <c:pt idx="192">
                  <c:v>81.67</c:v>
                </c:pt>
                <c:pt idx="193">
                  <c:v>79.8</c:v>
                </c:pt>
                <c:pt idx="194">
                  <c:v>75.98</c:v>
                </c:pt>
                <c:pt idx="195">
                  <c:v>78.150000000000006</c:v>
                </c:pt>
                <c:pt idx="196">
                  <c:v>82.5</c:v>
                </c:pt>
                <c:pt idx="197">
                  <c:v>83.2</c:v>
                </c:pt>
                <c:pt idx="198">
                  <c:v>83.32</c:v>
                </c:pt>
                <c:pt idx="199">
                  <c:v>82.7</c:v>
                </c:pt>
                <c:pt idx="200">
                  <c:v>81.41</c:v>
                </c:pt>
                <c:pt idx="201">
                  <c:v>79.849999999999994</c:v>
                </c:pt>
                <c:pt idx="202">
                  <c:v>76.7</c:v>
                </c:pt>
                <c:pt idx="203">
                  <c:v>71.17</c:v>
                </c:pt>
                <c:pt idx="204">
                  <c:v>70.790000000000006</c:v>
                </c:pt>
                <c:pt idx="205">
                  <c:v>69.41</c:v>
                </c:pt>
                <c:pt idx="206">
                  <c:v>69.09</c:v>
                </c:pt>
                <c:pt idx="207">
                  <c:v>69.03</c:v>
                </c:pt>
                <c:pt idx="208">
                  <c:v>68.94</c:v>
                </c:pt>
                <c:pt idx="209">
                  <c:v>68.900000000000006</c:v>
                </c:pt>
                <c:pt idx="210">
                  <c:v>68.930000000000007</c:v>
                </c:pt>
                <c:pt idx="211">
                  <c:v>68.930000000000007</c:v>
                </c:pt>
                <c:pt idx="212">
                  <c:v>68.86</c:v>
                </c:pt>
                <c:pt idx="213">
                  <c:v>77.27</c:v>
                </c:pt>
                <c:pt idx="214">
                  <c:v>81.099999999999994</c:v>
                </c:pt>
                <c:pt idx="215">
                  <c:v>80.680000000000007</c:v>
                </c:pt>
                <c:pt idx="216">
                  <c:v>78.95</c:v>
                </c:pt>
                <c:pt idx="217">
                  <c:v>76.05</c:v>
                </c:pt>
                <c:pt idx="218">
                  <c:v>81.5</c:v>
                </c:pt>
                <c:pt idx="219">
                  <c:v>92.33</c:v>
                </c:pt>
                <c:pt idx="220">
                  <c:v>92.88</c:v>
                </c:pt>
                <c:pt idx="221">
                  <c:v>93.02</c:v>
                </c:pt>
                <c:pt idx="222">
                  <c:v>92.84</c:v>
                </c:pt>
                <c:pt idx="223">
                  <c:v>92.56</c:v>
                </c:pt>
                <c:pt idx="224">
                  <c:v>92.1</c:v>
                </c:pt>
                <c:pt idx="225">
                  <c:v>91.64</c:v>
                </c:pt>
                <c:pt idx="226">
                  <c:v>91.01</c:v>
                </c:pt>
                <c:pt idx="227">
                  <c:v>90.31</c:v>
                </c:pt>
                <c:pt idx="228">
                  <c:v>89.6</c:v>
                </c:pt>
                <c:pt idx="229">
                  <c:v>88.78</c:v>
                </c:pt>
                <c:pt idx="230">
                  <c:v>87.79</c:v>
                </c:pt>
                <c:pt idx="231">
                  <c:v>86.53</c:v>
                </c:pt>
                <c:pt idx="232">
                  <c:v>84.3</c:v>
                </c:pt>
                <c:pt idx="233">
                  <c:v>79.28</c:v>
                </c:pt>
                <c:pt idx="234">
                  <c:v>69.790000000000006</c:v>
                </c:pt>
                <c:pt idx="235">
                  <c:v>69.099999999999994</c:v>
                </c:pt>
                <c:pt idx="236">
                  <c:v>74.8</c:v>
                </c:pt>
                <c:pt idx="237">
                  <c:v>91.04</c:v>
                </c:pt>
                <c:pt idx="238">
                  <c:v>101.09</c:v>
                </c:pt>
                <c:pt idx="239">
                  <c:v>106.84</c:v>
                </c:pt>
                <c:pt idx="240">
                  <c:v>108.85</c:v>
                </c:pt>
                <c:pt idx="241">
                  <c:v>108.85</c:v>
                </c:pt>
                <c:pt idx="242">
                  <c:v>108.85</c:v>
                </c:pt>
                <c:pt idx="243">
                  <c:v>108.85</c:v>
                </c:pt>
                <c:pt idx="244">
                  <c:v>108.85</c:v>
                </c:pt>
                <c:pt idx="245">
                  <c:v>108.85</c:v>
                </c:pt>
                <c:pt idx="246">
                  <c:v>108.85</c:v>
                </c:pt>
                <c:pt idx="247">
                  <c:v>108.85</c:v>
                </c:pt>
                <c:pt idx="248">
                  <c:v>108.85</c:v>
                </c:pt>
                <c:pt idx="249">
                  <c:v>108.85</c:v>
                </c:pt>
                <c:pt idx="250">
                  <c:v>108.85</c:v>
                </c:pt>
                <c:pt idx="251">
                  <c:v>108.85</c:v>
                </c:pt>
                <c:pt idx="252">
                  <c:v>108.85</c:v>
                </c:pt>
                <c:pt idx="253">
                  <c:v>108.85</c:v>
                </c:pt>
                <c:pt idx="254">
                  <c:v>108.85</c:v>
                </c:pt>
                <c:pt idx="255">
                  <c:v>108.85</c:v>
                </c:pt>
                <c:pt idx="256">
                  <c:v>108.85</c:v>
                </c:pt>
                <c:pt idx="257">
                  <c:v>108.85</c:v>
                </c:pt>
                <c:pt idx="258">
                  <c:v>108.85</c:v>
                </c:pt>
                <c:pt idx="259">
                  <c:v>108.85</c:v>
                </c:pt>
                <c:pt idx="260">
                  <c:v>108.85</c:v>
                </c:pt>
                <c:pt idx="261">
                  <c:v>108.85</c:v>
                </c:pt>
                <c:pt idx="262">
                  <c:v>108.85</c:v>
                </c:pt>
                <c:pt idx="263">
                  <c:v>108.85</c:v>
                </c:pt>
                <c:pt idx="264">
                  <c:v>108.85</c:v>
                </c:pt>
                <c:pt idx="265">
                  <c:v>95.54</c:v>
                </c:pt>
                <c:pt idx="266">
                  <c:v>95.24</c:v>
                </c:pt>
                <c:pt idx="267">
                  <c:v>95.23</c:v>
                </c:pt>
                <c:pt idx="268">
                  <c:v>94.51</c:v>
                </c:pt>
                <c:pt idx="269">
                  <c:v>93.96</c:v>
                </c:pt>
                <c:pt idx="270">
                  <c:v>93.46</c:v>
                </c:pt>
                <c:pt idx="271">
                  <c:v>93.3</c:v>
                </c:pt>
                <c:pt idx="272">
                  <c:v>92.79</c:v>
                </c:pt>
                <c:pt idx="273">
                  <c:v>92.28</c:v>
                </c:pt>
                <c:pt idx="274">
                  <c:v>91.91</c:v>
                </c:pt>
                <c:pt idx="275">
                  <c:v>91.5</c:v>
                </c:pt>
                <c:pt idx="276">
                  <c:v>91.2</c:v>
                </c:pt>
                <c:pt idx="277">
                  <c:v>90.61</c:v>
                </c:pt>
                <c:pt idx="278">
                  <c:v>89.82</c:v>
                </c:pt>
                <c:pt idx="279">
                  <c:v>89</c:v>
                </c:pt>
                <c:pt idx="280">
                  <c:v>87.8</c:v>
                </c:pt>
                <c:pt idx="281">
                  <c:v>86.58</c:v>
                </c:pt>
                <c:pt idx="282">
                  <c:v>85.08</c:v>
                </c:pt>
                <c:pt idx="283">
                  <c:v>81.849999999999994</c:v>
                </c:pt>
                <c:pt idx="284">
                  <c:v>74.98</c:v>
                </c:pt>
                <c:pt idx="285">
                  <c:v>69.150000000000006</c:v>
                </c:pt>
                <c:pt idx="286">
                  <c:v>69</c:v>
                </c:pt>
                <c:pt idx="287">
                  <c:v>69.11</c:v>
                </c:pt>
                <c:pt idx="288">
                  <c:v>68.959999999999994</c:v>
                </c:pt>
                <c:pt idx="289">
                  <c:v>68.849999999999994</c:v>
                </c:pt>
                <c:pt idx="290">
                  <c:v>68.8</c:v>
                </c:pt>
                <c:pt idx="291">
                  <c:v>69.069999999999993</c:v>
                </c:pt>
                <c:pt idx="292">
                  <c:v>71.13</c:v>
                </c:pt>
                <c:pt idx="293">
                  <c:v>70.78</c:v>
                </c:pt>
                <c:pt idx="294">
                  <c:v>77.52</c:v>
                </c:pt>
                <c:pt idx="295">
                  <c:v>78.569999999999993</c:v>
                </c:pt>
                <c:pt idx="296">
                  <c:v>77.94</c:v>
                </c:pt>
                <c:pt idx="297">
                  <c:v>69.91</c:v>
                </c:pt>
                <c:pt idx="298">
                  <c:v>69.16</c:v>
                </c:pt>
                <c:pt idx="299">
                  <c:v>68.97</c:v>
                </c:pt>
                <c:pt idx="300">
                  <c:v>68.89</c:v>
                </c:pt>
                <c:pt idx="301">
                  <c:v>68.86</c:v>
                </c:pt>
                <c:pt idx="302">
                  <c:v>69.16</c:v>
                </c:pt>
                <c:pt idx="303">
                  <c:v>75.56</c:v>
                </c:pt>
                <c:pt idx="304">
                  <c:v>81.03</c:v>
                </c:pt>
                <c:pt idx="305">
                  <c:v>81.62</c:v>
                </c:pt>
                <c:pt idx="306">
                  <c:v>77.11</c:v>
                </c:pt>
                <c:pt idx="307">
                  <c:v>72.94</c:v>
                </c:pt>
                <c:pt idx="308">
                  <c:v>69.47</c:v>
                </c:pt>
                <c:pt idx="309">
                  <c:v>69.489999999999995</c:v>
                </c:pt>
                <c:pt idx="310">
                  <c:v>69.12</c:v>
                </c:pt>
                <c:pt idx="311">
                  <c:v>68.95</c:v>
                </c:pt>
                <c:pt idx="312">
                  <c:v>68.989999999999995</c:v>
                </c:pt>
                <c:pt idx="313">
                  <c:v>68.94</c:v>
                </c:pt>
                <c:pt idx="314">
                  <c:v>68.89</c:v>
                </c:pt>
                <c:pt idx="315">
                  <c:v>68.98</c:v>
                </c:pt>
                <c:pt idx="316">
                  <c:v>69</c:v>
                </c:pt>
                <c:pt idx="317">
                  <c:v>68.88</c:v>
                </c:pt>
                <c:pt idx="318">
                  <c:v>69.73</c:v>
                </c:pt>
                <c:pt idx="319">
                  <c:v>69.72</c:v>
                </c:pt>
                <c:pt idx="320">
                  <c:v>69.790000000000006</c:v>
                </c:pt>
                <c:pt idx="321">
                  <c:v>69.7</c:v>
                </c:pt>
                <c:pt idx="322">
                  <c:v>69.69</c:v>
                </c:pt>
                <c:pt idx="323">
                  <c:v>69.67</c:v>
                </c:pt>
                <c:pt idx="324">
                  <c:v>69.69</c:v>
                </c:pt>
                <c:pt idx="325">
                  <c:v>69.73</c:v>
                </c:pt>
                <c:pt idx="326">
                  <c:v>69.7</c:v>
                </c:pt>
                <c:pt idx="327">
                  <c:v>69.73</c:v>
                </c:pt>
                <c:pt idx="328">
                  <c:v>69.69</c:v>
                </c:pt>
                <c:pt idx="329">
                  <c:v>69.69</c:v>
                </c:pt>
                <c:pt idx="330">
                  <c:v>69.72</c:v>
                </c:pt>
                <c:pt idx="331">
                  <c:v>69.69</c:v>
                </c:pt>
                <c:pt idx="332">
                  <c:v>74.62</c:v>
                </c:pt>
                <c:pt idx="333">
                  <c:v>75.34</c:v>
                </c:pt>
                <c:pt idx="334">
                  <c:v>69.680000000000007</c:v>
                </c:pt>
                <c:pt idx="335">
                  <c:v>69.66</c:v>
                </c:pt>
                <c:pt idx="336">
                  <c:v>75.05</c:v>
                </c:pt>
                <c:pt idx="337">
                  <c:v>81.86</c:v>
                </c:pt>
                <c:pt idx="338">
                  <c:v>84.21</c:v>
                </c:pt>
                <c:pt idx="339">
                  <c:v>84.42</c:v>
                </c:pt>
                <c:pt idx="340">
                  <c:v>84.05</c:v>
                </c:pt>
                <c:pt idx="341">
                  <c:v>84.7</c:v>
                </c:pt>
                <c:pt idx="342">
                  <c:v>84.09</c:v>
                </c:pt>
                <c:pt idx="343">
                  <c:v>81.88</c:v>
                </c:pt>
                <c:pt idx="344">
                  <c:v>77.25</c:v>
                </c:pt>
                <c:pt idx="345">
                  <c:v>70.45</c:v>
                </c:pt>
                <c:pt idx="346">
                  <c:v>70.180000000000007</c:v>
                </c:pt>
                <c:pt idx="347">
                  <c:v>70.02</c:v>
                </c:pt>
                <c:pt idx="348">
                  <c:v>70</c:v>
                </c:pt>
                <c:pt idx="349">
                  <c:v>70.41</c:v>
                </c:pt>
                <c:pt idx="350">
                  <c:v>79.02</c:v>
                </c:pt>
                <c:pt idx="351">
                  <c:v>79.14</c:v>
                </c:pt>
                <c:pt idx="352">
                  <c:v>77.62</c:v>
                </c:pt>
                <c:pt idx="353">
                  <c:v>79.5</c:v>
                </c:pt>
                <c:pt idx="354">
                  <c:v>79.98</c:v>
                </c:pt>
                <c:pt idx="355">
                  <c:v>79.42</c:v>
                </c:pt>
                <c:pt idx="356">
                  <c:v>76.14</c:v>
                </c:pt>
                <c:pt idx="357">
                  <c:v>70.33</c:v>
                </c:pt>
                <c:pt idx="358">
                  <c:v>70.11</c:v>
                </c:pt>
                <c:pt idx="359">
                  <c:v>69.930000000000007</c:v>
                </c:pt>
                <c:pt idx="360">
                  <c:v>70.23</c:v>
                </c:pt>
                <c:pt idx="361">
                  <c:v>70.25</c:v>
                </c:pt>
                <c:pt idx="362">
                  <c:v>69.98</c:v>
                </c:pt>
                <c:pt idx="363">
                  <c:v>69.91</c:v>
                </c:pt>
                <c:pt idx="364">
                  <c:v>69.819999999999993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17-44AB-837C-185AA5553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957904"/>
        <c:axId val="388847680"/>
      </c:areaChart>
      <c:lineChart>
        <c:grouping val="standard"/>
        <c:varyColors val="0"/>
        <c:ser>
          <c:idx val="1"/>
          <c:order val="1"/>
          <c:tx>
            <c:strRef>
              <c:f>reservoirs_and_bayou!$D$1</c:f>
              <c:strCache>
                <c:ptCount val="1"/>
                <c:pt idx="0">
                  <c:v>Addicks rain (in)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reservoirs_and_bayou!$D$2:$D$366</c:f>
              <c:numCache>
                <c:formatCode>General</c:formatCode>
                <c:ptCount val="365"/>
                <c:pt idx="0">
                  <c:v>0</c:v>
                </c:pt>
                <c:pt idx="1">
                  <c:v>0.52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0.04</c:v>
                </c:pt>
                <c:pt idx="16">
                  <c:v>0.76</c:v>
                </c:pt>
                <c:pt idx="17">
                  <c:v>2.88</c:v>
                </c:pt>
                <c:pt idx="18">
                  <c:v>0.48</c:v>
                </c:pt>
                <c:pt idx="19">
                  <c:v>0.56000000000000005</c:v>
                </c:pt>
                <c:pt idx="20">
                  <c:v>0.04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1.04</c:v>
                </c:pt>
                <c:pt idx="45">
                  <c:v>0</c:v>
                </c:pt>
                <c:pt idx="46">
                  <c:v>0</c:v>
                </c:pt>
                <c:pt idx="47">
                  <c:v>0.12</c:v>
                </c:pt>
                <c:pt idx="48">
                  <c:v>0</c:v>
                </c:pt>
                <c:pt idx="49">
                  <c:v>0</c:v>
                </c:pt>
                <c:pt idx="50">
                  <c:v>1.44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0.04</c:v>
                </c:pt>
                <c:pt idx="63">
                  <c:v>1.96</c:v>
                </c:pt>
                <c:pt idx="64">
                  <c:v>0.2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0.44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1.1599999999999999</c:v>
                </c:pt>
                <c:pt idx="83">
                  <c:v>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1.52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0.12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0.92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0.48</c:v>
                </c:pt>
                <c:pt idx="107">
                  <c:v>0.88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0.12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0.24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0.88</c:v>
                </c:pt>
                <c:pt idx="148">
                  <c:v>0.12</c:v>
                </c:pt>
                <c:pt idx="149">
                  <c:v>0</c:v>
                </c:pt>
                <c:pt idx="150">
                  <c:v>0.12</c:v>
                </c:pt>
                <c:pt idx="151">
                  <c:v>0.2</c:v>
                </c:pt>
                <c:pt idx="152">
                  <c:v>0.48</c:v>
                </c:pt>
                <c:pt idx="153">
                  <c:v>0</c:v>
                </c:pt>
                <c:pt idx="154">
                  <c:v>2.52</c:v>
                </c:pt>
                <c:pt idx="155">
                  <c:v>0</c:v>
                </c:pt>
                <c:pt idx="156">
                  <c:v>0.04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0.6</c:v>
                </c:pt>
                <c:pt idx="171">
                  <c:v>0</c:v>
                </c:pt>
                <c:pt idx="172">
                  <c:v>0.64</c:v>
                </c:pt>
                <c:pt idx="173">
                  <c:v>0</c:v>
                </c:pt>
                <c:pt idx="174">
                  <c:v>1.92</c:v>
                </c:pt>
                <c:pt idx="175">
                  <c:v>1.24</c:v>
                </c:pt>
                <c:pt idx="176">
                  <c:v>0.4</c:v>
                </c:pt>
                <c:pt idx="177">
                  <c:v>1.44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0.72</c:v>
                </c:pt>
                <c:pt idx="190">
                  <c:v>0</c:v>
                </c:pt>
                <c:pt idx="191">
                  <c:v>0</c:v>
                </c:pt>
                <c:pt idx="192">
                  <c:v>0.12</c:v>
                </c:pt>
                <c:pt idx="193">
                  <c:v>2.72</c:v>
                </c:pt>
                <c:pt idx="194">
                  <c:v>0</c:v>
                </c:pt>
                <c:pt idx="195">
                  <c:v>2.44</c:v>
                </c:pt>
                <c:pt idx="196">
                  <c:v>0</c:v>
                </c:pt>
                <c:pt idx="197">
                  <c:v>0.04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0.2</c:v>
                </c:pt>
                <c:pt idx="203">
                  <c:v>0.24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1.04</c:v>
                </c:pt>
                <c:pt idx="214">
                  <c:v>0</c:v>
                </c:pt>
                <c:pt idx="215">
                  <c:v>0</c:v>
                </c:pt>
                <c:pt idx="216">
                  <c:v>0.04</c:v>
                </c:pt>
                <c:pt idx="217">
                  <c:v>0.12</c:v>
                </c:pt>
                <c:pt idx="218">
                  <c:v>2.16</c:v>
                </c:pt>
                <c:pt idx="219">
                  <c:v>4.84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0.88</c:v>
                </c:pt>
                <c:pt idx="237">
                  <c:v>11.36</c:v>
                </c:pt>
                <c:pt idx="238">
                  <c:v>14.88</c:v>
                </c:pt>
                <c:pt idx="239">
                  <c:v>5.2</c:v>
                </c:pt>
                <c:pt idx="240">
                  <c:v>1.1200000000000001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1.68</c:v>
                </c:pt>
                <c:pt idx="261">
                  <c:v>0</c:v>
                </c:pt>
                <c:pt idx="262">
                  <c:v>0.2</c:v>
                </c:pt>
                <c:pt idx="263">
                  <c:v>0.32</c:v>
                </c:pt>
                <c:pt idx="264">
                  <c:v>0.04</c:v>
                </c:pt>
                <c:pt idx="265">
                  <c:v>0</c:v>
                </c:pt>
                <c:pt idx="266">
                  <c:v>0</c:v>
                </c:pt>
                <c:pt idx="267">
                  <c:v>0.12</c:v>
                </c:pt>
                <c:pt idx="268">
                  <c:v>0.08</c:v>
                </c:pt>
                <c:pt idx="269">
                  <c:v>0</c:v>
                </c:pt>
                <c:pt idx="270">
                  <c:v>0.48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0.32</c:v>
                </c:pt>
                <c:pt idx="293">
                  <c:v>0.12</c:v>
                </c:pt>
                <c:pt idx="294">
                  <c:v>1.1599999999999999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1.2</c:v>
                </c:pt>
                <c:pt idx="304">
                  <c:v>0.44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0.12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0.76</c:v>
                </c:pt>
                <c:pt idx="337">
                  <c:v>0.16</c:v>
                </c:pt>
                <c:pt idx="338">
                  <c:v>0.04</c:v>
                </c:pt>
                <c:pt idx="339">
                  <c:v>0.16</c:v>
                </c:pt>
                <c:pt idx="340">
                  <c:v>0.72</c:v>
                </c:pt>
                <c:pt idx="341">
                  <c:v>0.04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0.76</c:v>
                </c:pt>
                <c:pt idx="350">
                  <c:v>0</c:v>
                </c:pt>
                <c:pt idx="351">
                  <c:v>0.04</c:v>
                </c:pt>
                <c:pt idx="352">
                  <c:v>0.44</c:v>
                </c:pt>
                <c:pt idx="353">
                  <c:v>0.04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0.12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17-44AB-837C-185AA5553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824352"/>
        <c:axId val="1755823104"/>
      </c:lineChart>
      <c:valAx>
        <c:axId val="388847680"/>
        <c:scaling>
          <c:orientation val="minMax"/>
          <c:min val="6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Elevation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57904"/>
        <c:crosses val="max"/>
        <c:crossBetween val="between"/>
      </c:valAx>
      <c:dateAx>
        <c:axId val="813957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47680"/>
        <c:crosses val="autoZero"/>
        <c:auto val="1"/>
        <c:lblOffset val="100"/>
        <c:baseTimeUnit val="days"/>
        <c:majorUnit val="1"/>
        <c:minorUnit val="1"/>
      </c:dateAx>
      <c:valAx>
        <c:axId val="175582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Precipitation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352"/>
        <c:crosses val="autoZero"/>
        <c:crossBetween val="between"/>
      </c:valAx>
      <c:dateAx>
        <c:axId val="464824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58231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19050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Addicks Reservoir Precipitation and Elevation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reservoirs_and_bayou!$C$1</c:f>
              <c:strCache>
                <c:ptCount val="1"/>
                <c:pt idx="0">
                  <c:v>Addicks  elevation (ft)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reservoirs_and_bayou!$C$2:$C$366</c:f>
              <c:numCache>
                <c:formatCode>General</c:formatCode>
                <c:ptCount val="365"/>
                <c:pt idx="0">
                  <c:v>77.55</c:v>
                </c:pt>
                <c:pt idx="1">
                  <c:v>80.78</c:v>
                </c:pt>
                <c:pt idx="2">
                  <c:v>83.34</c:v>
                </c:pt>
                <c:pt idx="3">
                  <c:v>83.08</c:v>
                </c:pt>
                <c:pt idx="4">
                  <c:v>80.48</c:v>
                </c:pt>
                <c:pt idx="5">
                  <c:v>76.06</c:v>
                </c:pt>
                <c:pt idx="6">
                  <c:v>76.97</c:v>
                </c:pt>
                <c:pt idx="7">
                  <c:v>76.2</c:v>
                </c:pt>
                <c:pt idx="8">
                  <c:v>73.790000000000006</c:v>
                </c:pt>
                <c:pt idx="9">
                  <c:v>69.209999999999994</c:v>
                </c:pt>
                <c:pt idx="10">
                  <c:v>69.12</c:v>
                </c:pt>
                <c:pt idx="11">
                  <c:v>69.099999999999994</c:v>
                </c:pt>
                <c:pt idx="12">
                  <c:v>69.09</c:v>
                </c:pt>
                <c:pt idx="13">
                  <c:v>69</c:v>
                </c:pt>
                <c:pt idx="14">
                  <c:v>70.3</c:v>
                </c:pt>
                <c:pt idx="15">
                  <c:v>80.31</c:v>
                </c:pt>
                <c:pt idx="16">
                  <c:v>84.69</c:v>
                </c:pt>
                <c:pt idx="17">
                  <c:v>89.22</c:v>
                </c:pt>
                <c:pt idx="18">
                  <c:v>90.26</c:v>
                </c:pt>
                <c:pt idx="19">
                  <c:v>90.72</c:v>
                </c:pt>
                <c:pt idx="20">
                  <c:v>91.24</c:v>
                </c:pt>
                <c:pt idx="21">
                  <c:v>91.24</c:v>
                </c:pt>
                <c:pt idx="22">
                  <c:v>90.98</c:v>
                </c:pt>
                <c:pt idx="23">
                  <c:v>90.45</c:v>
                </c:pt>
                <c:pt idx="24">
                  <c:v>89.61</c:v>
                </c:pt>
                <c:pt idx="25">
                  <c:v>88.88</c:v>
                </c:pt>
                <c:pt idx="26">
                  <c:v>87.66</c:v>
                </c:pt>
                <c:pt idx="27">
                  <c:v>86.2</c:v>
                </c:pt>
                <c:pt idx="28">
                  <c:v>82.96</c:v>
                </c:pt>
                <c:pt idx="29">
                  <c:v>77.739999999999995</c:v>
                </c:pt>
                <c:pt idx="30">
                  <c:v>69.650000000000006</c:v>
                </c:pt>
                <c:pt idx="31">
                  <c:v>69.39</c:v>
                </c:pt>
                <c:pt idx="32">
                  <c:v>69.2</c:v>
                </c:pt>
                <c:pt idx="33">
                  <c:v>69.11</c:v>
                </c:pt>
                <c:pt idx="34">
                  <c:v>69.069999999999993</c:v>
                </c:pt>
                <c:pt idx="35">
                  <c:v>69.09</c:v>
                </c:pt>
                <c:pt idx="36">
                  <c:v>69.16</c:v>
                </c:pt>
                <c:pt idx="37">
                  <c:v>69.010000000000005</c:v>
                </c:pt>
                <c:pt idx="38">
                  <c:v>68.989999999999995</c:v>
                </c:pt>
                <c:pt idx="39">
                  <c:v>68.95</c:v>
                </c:pt>
                <c:pt idx="40">
                  <c:v>69.010000000000005</c:v>
                </c:pt>
                <c:pt idx="41">
                  <c:v>68.92</c:v>
                </c:pt>
                <c:pt idx="42">
                  <c:v>68.94</c:v>
                </c:pt>
                <c:pt idx="43">
                  <c:v>69.02</c:v>
                </c:pt>
                <c:pt idx="44">
                  <c:v>76.239999999999995</c:v>
                </c:pt>
                <c:pt idx="45">
                  <c:v>77.069999999999993</c:v>
                </c:pt>
                <c:pt idx="46">
                  <c:v>75.83</c:v>
                </c:pt>
                <c:pt idx="47">
                  <c:v>69.5</c:v>
                </c:pt>
                <c:pt idx="48">
                  <c:v>69.33</c:v>
                </c:pt>
                <c:pt idx="49">
                  <c:v>69.23</c:v>
                </c:pt>
                <c:pt idx="50">
                  <c:v>81.03</c:v>
                </c:pt>
                <c:pt idx="51">
                  <c:v>83.62</c:v>
                </c:pt>
                <c:pt idx="52">
                  <c:v>83.26</c:v>
                </c:pt>
                <c:pt idx="53">
                  <c:v>80.41</c:v>
                </c:pt>
                <c:pt idx="54">
                  <c:v>77.39</c:v>
                </c:pt>
                <c:pt idx="55">
                  <c:v>69.900000000000006</c:v>
                </c:pt>
                <c:pt idx="56">
                  <c:v>69.5</c:v>
                </c:pt>
                <c:pt idx="57">
                  <c:v>70.17</c:v>
                </c:pt>
                <c:pt idx="58">
                  <c:v>69.14</c:v>
                </c:pt>
                <c:pt idx="59">
                  <c:v>69.02</c:v>
                </c:pt>
                <c:pt idx="60">
                  <c:v>69</c:v>
                </c:pt>
                <c:pt idx="61">
                  <c:v>69</c:v>
                </c:pt>
                <c:pt idx="62">
                  <c:v>68.900000000000006</c:v>
                </c:pt>
                <c:pt idx="63">
                  <c:v>76.28</c:v>
                </c:pt>
                <c:pt idx="64">
                  <c:v>79.09</c:v>
                </c:pt>
                <c:pt idx="65">
                  <c:v>79.25</c:v>
                </c:pt>
                <c:pt idx="66">
                  <c:v>79.33</c:v>
                </c:pt>
                <c:pt idx="67">
                  <c:v>78.989999999999995</c:v>
                </c:pt>
                <c:pt idx="68">
                  <c:v>79.349999999999994</c:v>
                </c:pt>
                <c:pt idx="69">
                  <c:v>78.98</c:v>
                </c:pt>
                <c:pt idx="70">
                  <c:v>80.7</c:v>
                </c:pt>
                <c:pt idx="71">
                  <c:v>79.06</c:v>
                </c:pt>
                <c:pt idx="72">
                  <c:v>74.010000000000005</c:v>
                </c:pt>
                <c:pt idx="73">
                  <c:v>69.900000000000006</c:v>
                </c:pt>
                <c:pt idx="74">
                  <c:v>69.34</c:v>
                </c:pt>
                <c:pt idx="75">
                  <c:v>69.14</c:v>
                </c:pt>
                <c:pt idx="76">
                  <c:v>69.08</c:v>
                </c:pt>
                <c:pt idx="77">
                  <c:v>69.010000000000005</c:v>
                </c:pt>
                <c:pt idx="78">
                  <c:v>69.02</c:v>
                </c:pt>
                <c:pt idx="79">
                  <c:v>68.94</c:v>
                </c:pt>
                <c:pt idx="80">
                  <c:v>68.94</c:v>
                </c:pt>
                <c:pt idx="81">
                  <c:v>68.930000000000007</c:v>
                </c:pt>
                <c:pt idx="82">
                  <c:v>69.349999999999994</c:v>
                </c:pt>
                <c:pt idx="83">
                  <c:v>78.73</c:v>
                </c:pt>
                <c:pt idx="84">
                  <c:v>79.61</c:v>
                </c:pt>
                <c:pt idx="85">
                  <c:v>79.02</c:v>
                </c:pt>
                <c:pt idx="86">
                  <c:v>69.209999999999994</c:v>
                </c:pt>
                <c:pt idx="87">
                  <c:v>79.19</c:v>
                </c:pt>
                <c:pt idx="88">
                  <c:v>82.2</c:v>
                </c:pt>
                <c:pt idx="89">
                  <c:v>82.2</c:v>
                </c:pt>
                <c:pt idx="90">
                  <c:v>76.290000000000006</c:v>
                </c:pt>
                <c:pt idx="91">
                  <c:v>73.540000000000006</c:v>
                </c:pt>
                <c:pt idx="92">
                  <c:v>73.709999999999994</c:v>
                </c:pt>
                <c:pt idx="93">
                  <c:v>69.209999999999994</c:v>
                </c:pt>
                <c:pt idx="94">
                  <c:v>69.010000000000005</c:v>
                </c:pt>
                <c:pt idx="95">
                  <c:v>68.89</c:v>
                </c:pt>
                <c:pt idx="96">
                  <c:v>68.84</c:v>
                </c:pt>
                <c:pt idx="97">
                  <c:v>68.84</c:v>
                </c:pt>
                <c:pt idx="98">
                  <c:v>68.86</c:v>
                </c:pt>
                <c:pt idx="99">
                  <c:v>69.02</c:v>
                </c:pt>
                <c:pt idx="100">
                  <c:v>77.400000000000006</c:v>
                </c:pt>
                <c:pt idx="101">
                  <c:v>80.489999999999995</c:v>
                </c:pt>
                <c:pt idx="102">
                  <c:v>77.66</c:v>
                </c:pt>
                <c:pt idx="103">
                  <c:v>69.39</c:v>
                </c:pt>
                <c:pt idx="104">
                  <c:v>69.12</c:v>
                </c:pt>
                <c:pt idx="105">
                  <c:v>69.010000000000005</c:v>
                </c:pt>
                <c:pt idx="106">
                  <c:v>74.599999999999994</c:v>
                </c:pt>
                <c:pt idx="107">
                  <c:v>81.53</c:v>
                </c:pt>
                <c:pt idx="108">
                  <c:v>83.64</c:v>
                </c:pt>
                <c:pt idx="109">
                  <c:v>84</c:v>
                </c:pt>
                <c:pt idx="110">
                  <c:v>81.93</c:v>
                </c:pt>
                <c:pt idx="111">
                  <c:v>76.44</c:v>
                </c:pt>
                <c:pt idx="112">
                  <c:v>68.98</c:v>
                </c:pt>
                <c:pt idx="113">
                  <c:v>69.59</c:v>
                </c:pt>
                <c:pt idx="114">
                  <c:v>68.94</c:v>
                </c:pt>
                <c:pt idx="115">
                  <c:v>68.930000000000007</c:v>
                </c:pt>
                <c:pt idx="116">
                  <c:v>68.92</c:v>
                </c:pt>
                <c:pt idx="117">
                  <c:v>68.86</c:v>
                </c:pt>
                <c:pt idx="118">
                  <c:v>68.84</c:v>
                </c:pt>
                <c:pt idx="119">
                  <c:v>68.94</c:v>
                </c:pt>
                <c:pt idx="120">
                  <c:v>68.930000000000007</c:v>
                </c:pt>
                <c:pt idx="121">
                  <c:v>68.8</c:v>
                </c:pt>
                <c:pt idx="122">
                  <c:v>68.92</c:v>
                </c:pt>
                <c:pt idx="123">
                  <c:v>72.599999999999994</c:v>
                </c:pt>
                <c:pt idx="124">
                  <c:v>69.7</c:v>
                </c:pt>
                <c:pt idx="125">
                  <c:v>69.16</c:v>
                </c:pt>
                <c:pt idx="126">
                  <c:v>69.22</c:v>
                </c:pt>
                <c:pt idx="127">
                  <c:v>69.260000000000005</c:v>
                </c:pt>
                <c:pt idx="128">
                  <c:v>69.22</c:v>
                </c:pt>
                <c:pt idx="129">
                  <c:v>69.260000000000005</c:v>
                </c:pt>
                <c:pt idx="130">
                  <c:v>69.260000000000005</c:v>
                </c:pt>
                <c:pt idx="131">
                  <c:v>69.5</c:v>
                </c:pt>
                <c:pt idx="132">
                  <c:v>69.42</c:v>
                </c:pt>
                <c:pt idx="133">
                  <c:v>69.3</c:v>
                </c:pt>
                <c:pt idx="134">
                  <c:v>69.3</c:v>
                </c:pt>
                <c:pt idx="135">
                  <c:v>69.260000000000005</c:v>
                </c:pt>
                <c:pt idx="136">
                  <c:v>69.28</c:v>
                </c:pt>
                <c:pt idx="137">
                  <c:v>69.42</c:v>
                </c:pt>
                <c:pt idx="138">
                  <c:v>69.45</c:v>
                </c:pt>
                <c:pt idx="139">
                  <c:v>69.36</c:v>
                </c:pt>
                <c:pt idx="140">
                  <c:v>72.52</c:v>
                </c:pt>
                <c:pt idx="141">
                  <c:v>74.87</c:v>
                </c:pt>
                <c:pt idx="142">
                  <c:v>69.650000000000006</c:v>
                </c:pt>
                <c:pt idx="143">
                  <c:v>69.02</c:v>
                </c:pt>
                <c:pt idx="144">
                  <c:v>68.900000000000006</c:v>
                </c:pt>
                <c:pt idx="145">
                  <c:v>68.81</c:v>
                </c:pt>
                <c:pt idx="146">
                  <c:v>68.83</c:v>
                </c:pt>
                <c:pt idx="147">
                  <c:v>69</c:v>
                </c:pt>
                <c:pt idx="148">
                  <c:v>77.78</c:v>
                </c:pt>
                <c:pt idx="149">
                  <c:v>78.099999999999994</c:v>
                </c:pt>
                <c:pt idx="150">
                  <c:v>76.75</c:v>
                </c:pt>
                <c:pt idx="151">
                  <c:v>75.069999999999993</c:v>
                </c:pt>
                <c:pt idx="152">
                  <c:v>75.12</c:v>
                </c:pt>
                <c:pt idx="153">
                  <c:v>76.819999999999993</c:v>
                </c:pt>
                <c:pt idx="154">
                  <c:v>80.209999999999994</c:v>
                </c:pt>
                <c:pt idx="155">
                  <c:v>84.55</c:v>
                </c:pt>
                <c:pt idx="156">
                  <c:v>85.22</c:v>
                </c:pt>
                <c:pt idx="157">
                  <c:v>84.14</c:v>
                </c:pt>
                <c:pt idx="158">
                  <c:v>81.67</c:v>
                </c:pt>
                <c:pt idx="159">
                  <c:v>77.2</c:v>
                </c:pt>
                <c:pt idx="160">
                  <c:v>69.7</c:v>
                </c:pt>
                <c:pt idx="161">
                  <c:v>69.510000000000005</c:v>
                </c:pt>
                <c:pt idx="162">
                  <c:v>70.8</c:v>
                </c:pt>
                <c:pt idx="163">
                  <c:v>68.959999999999994</c:v>
                </c:pt>
                <c:pt idx="164">
                  <c:v>68.94</c:v>
                </c:pt>
                <c:pt idx="165">
                  <c:v>69.010000000000005</c:v>
                </c:pt>
                <c:pt idx="166">
                  <c:v>68.900000000000006</c:v>
                </c:pt>
                <c:pt idx="167">
                  <c:v>68.86</c:v>
                </c:pt>
                <c:pt idx="168">
                  <c:v>68.87</c:v>
                </c:pt>
                <c:pt idx="169">
                  <c:v>69.08</c:v>
                </c:pt>
                <c:pt idx="170">
                  <c:v>71.69</c:v>
                </c:pt>
                <c:pt idx="171">
                  <c:v>74.099999999999994</c:v>
                </c:pt>
                <c:pt idx="172">
                  <c:v>76.72</c:v>
                </c:pt>
                <c:pt idx="173">
                  <c:v>77.13</c:v>
                </c:pt>
                <c:pt idx="174">
                  <c:v>79.819999999999993</c:v>
                </c:pt>
                <c:pt idx="175">
                  <c:v>83.5</c:v>
                </c:pt>
                <c:pt idx="176">
                  <c:v>84.62</c:v>
                </c:pt>
                <c:pt idx="177">
                  <c:v>85.34</c:v>
                </c:pt>
                <c:pt idx="178">
                  <c:v>85.66</c:v>
                </c:pt>
                <c:pt idx="179">
                  <c:v>85.73</c:v>
                </c:pt>
                <c:pt idx="180">
                  <c:v>85.21</c:v>
                </c:pt>
                <c:pt idx="181">
                  <c:v>82.97</c:v>
                </c:pt>
                <c:pt idx="182">
                  <c:v>79.52</c:v>
                </c:pt>
                <c:pt idx="183">
                  <c:v>69.25</c:v>
                </c:pt>
                <c:pt idx="184">
                  <c:v>68.959999999999994</c:v>
                </c:pt>
                <c:pt idx="185">
                  <c:v>68.94</c:v>
                </c:pt>
                <c:pt idx="186">
                  <c:v>68.849999999999994</c:v>
                </c:pt>
                <c:pt idx="187">
                  <c:v>68.819999999999993</c:v>
                </c:pt>
                <c:pt idx="188">
                  <c:v>68.849999999999994</c:v>
                </c:pt>
                <c:pt idx="189">
                  <c:v>68.89</c:v>
                </c:pt>
                <c:pt idx="190">
                  <c:v>80.89</c:v>
                </c:pt>
                <c:pt idx="191">
                  <c:v>81.900000000000006</c:v>
                </c:pt>
                <c:pt idx="192">
                  <c:v>81.67</c:v>
                </c:pt>
                <c:pt idx="193">
                  <c:v>79.8</c:v>
                </c:pt>
                <c:pt idx="194">
                  <c:v>75.98</c:v>
                </c:pt>
                <c:pt idx="195">
                  <c:v>78.150000000000006</c:v>
                </c:pt>
                <c:pt idx="196">
                  <c:v>82.5</c:v>
                </c:pt>
                <c:pt idx="197">
                  <c:v>83.2</c:v>
                </c:pt>
                <c:pt idx="198">
                  <c:v>83.32</c:v>
                </c:pt>
                <c:pt idx="199">
                  <c:v>82.7</c:v>
                </c:pt>
                <c:pt idx="200">
                  <c:v>81.41</c:v>
                </c:pt>
                <c:pt idx="201">
                  <c:v>79.849999999999994</c:v>
                </c:pt>
                <c:pt idx="202">
                  <c:v>76.7</c:v>
                </c:pt>
                <c:pt idx="203">
                  <c:v>71.17</c:v>
                </c:pt>
                <c:pt idx="204">
                  <c:v>70.790000000000006</c:v>
                </c:pt>
                <c:pt idx="205">
                  <c:v>69.41</c:v>
                </c:pt>
                <c:pt idx="206">
                  <c:v>69.09</c:v>
                </c:pt>
                <c:pt idx="207">
                  <c:v>69.03</c:v>
                </c:pt>
                <c:pt idx="208">
                  <c:v>68.94</c:v>
                </c:pt>
                <c:pt idx="209">
                  <c:v>68.900000000000006</c:v>
                </c:pt>
                <c:pt idx="210">
                  <c:v>68.930000000000007</c:v>
                </c:pt>
                <c:pt idx="211">
                  <c:v>68.930000000000007</c:v>
                </c:pt>
                <c:pt idx="212">
                  <c:v>68.86</c:v>
                </c:pt>
                <c:pt idx="213">
                  <c:v>77.27</c:v>
                </c:pt>
                <c:pt idx="214">
                  <c:v>81.099999999999994</c:v>
                </c:pt>
                <c:pt idx="215">
                  <c:v>80.680000000000007</c:v>
                </c:pt>
                <c:pt idx="216">
                  <c:v>78.95</c:v>
                </c:pt>
                <c:pt idx="217">
                  <c:v>76.05</c:v>
                </c:pt>
                <c:pt idx="218">
                  <c:v>81.5</c:v>
                </c:pt>
                <c:pt idx="219">
                  <c:v>92.33</c:v>
                </c:pt>
                <c:pt idx="220">
                  <c:v>92.88</c:v>
                </c:pt>
                <c:pt idx="221">
                  <c:v>93.02</c:v>
                </c:pt>
                <c:pt idx="222">
                  <c:v>92.84</c:v>
                </c:pt>
                <c:pt idx="223">
                  <c:v>92.56</c:v>
                </c:pt>
                <c:pt idx="224">
                  <c:v>92.1</c:v>
                </c:pt>
                <c:pt idx="225">
                  <c:v>91.64</c:v>
                </c:pt>
                <c:pt idx="226">
                  <c:v>91.01</c:v>
                </c:pt>
                <c:pt idx="227">
                  <c:v>90.31</c:v>
                </c:pt>
                <c:pt idx="228">
                  <c:v>89.6</c:v>
                </c:pt>
                <c:pt idx="229">
                  <c:v>88.78</c:v>
                </c:pt>
                <c:pt idx="230">
                  <c:v>87.79</c:v>
                </c:pt>
                <c:pt idx="231">
                  <c:v>86.53</c:v>
                </c:pt>
                <c:pt idx="232">
                  <c:v>84.3</c:v>
                </c:pt>
                <c:pt idx="233">
                  <c:v>79.28</c:v>
                </c:pt>
                <c:pt idx="234">
                  <c:v>69.790000000000006</c:v>
                </c:pt>
                <c:pt idx="235">
                  <c:v>69.099999999999994</c:v>
                </c:pt>
                <c:pt idx="236">
                  <c:v>74.8</c:v>
                </c:pt>
                <c:pt idx="237">
                  <c:v>91.04</c:v>
                </c:pt>
                <c:pt idx="238">
                  <c:v>101.09</c:v>
                </c:pt>
                <c:pt idx="239">
                  <c:v>106.84</c:v>
                </c:pt>
                <c:pt idx="240">
                  <c:v>108.85</c:v>
                </c:pt>
                <c:pt idx="241">
                  <c:v>108.85</c:v>
                </c:pt>
                <c:pt idx="242">
                  <c:v>108.85</c:v>
                </c:pt>
                <c:pt idx="243">
                  <c:v>108.85</c:v>
                </c:pt>
                <c:pt idx="244">
                  <c:v>108.85</c:v>
                </c:pt>
                <c:pt idx="245">
                  <c:v>108.85</c:v>
                </c:pt>
                <c:pt idx="246">
                  <c:v>108.85</c:v>
                </c:pt>
                <c:pt idx="247">
                  <c:v>108.85</c:v>
                </c:pt>
                <c:pt idx="248">
                  <c:v>108.85</c:v>
                </c:pt>
                <c:pt idx="249">
                  <c:v>108.85</c:v>
                </c:pt>
                <c:pt idx="250">
                  <c:v>108.85</c:v>
                </c:pt>
                <c:pt idx="251">
                  <c:v>108.85</c:v>
                </c:pt>
                <c:pt idx="252">
                  <c:v>108.85</c:v>
                </c:pt>
                <c:pt idx="253">
                  <c:v>108.85</c:v>
                </c:pt>
                <c:pt idx="254">
                  <c:v>108.85</c:v>
                </c:pt>
                <c:pt idx="255">
                  <c:v>108.85</c:v>
                </c:pt>
                <c:pt idx="256">
                  <c:v>108.85</c:v>
                </c:pt>
                <c:pt idx="257">
                  <c:v>108.85</c:v>
                </c:pt>
                <c:pt idx="258">
                  <c:v>108.85</c:v>
                </c:pt>
                <c:pt idx="259">
                  <c:v>108.85</c:v>
                </c:pt>
                <c:pt idx="260">
                  <c:v>108.85</c:v>
                </c:pt>
                <c:pt idx="261">
                  <c:v>108.85</c:v>
                </c:pt>
                <c:pt idx="262">
                  <c:v>108.85</c:v>
                </c:pt>
                <c:pt idx="263">
                  <c:v>108.85</c:v>
                </c:pt>
                <c:pt idx="264">
                  <c:v>108.85</c:v>
                </c:pt>
                <c:pt idx="265">
                  <c:v>95.54</c:v>
                </c:pt>
                <c:pt idx="266">
                  <c:v>95.24</c:v>
                </c:pt>
                <c:pt idx="267">
                  <c:v>95.23</c:v>
                </c:pt>
                <c:pt idx="268">
                  <c:v>94.51</c:v>
                </c:pt>
                <c:pt idx="269">
                  <c:v>93.96</c:v>
                </c:pt>
                <c:pt idx="270">
                  <c:v>93.46</c:v>
                </c:pt>
                <c:pt idx="271">
                  <c:v>93.3</c:v>
                </c:pt>
                <c:pt idx="272">
                  <c:v>92.79</c:v>
                </c:pt>
                <c:pt idx="273">
                  <c:v>92.28</c:v>
                </c:pt>
                <c:pt idx="274">
                  <c:v>91.91</c:v>
                </c:pt>
                <c:pt idx="275">
                  <c:v>91.5</c:v>
                </c:pt>
                <c:pt idx="276">
                  <c:v>91.2</c:v>
                </c:pt>
                <c:pt idx="277">
                  <c:v>90.61</c:v>
                </c:pt>
                <c:pt idx="278">
                  <c:v>89.82</c:v>
                </c:pt>
                <c:pt idx="279">
                  <c:v>89</c:v>
                </c:pt>
                <c:pt idx="280">
                  <c:v>87.8</c:v>
                </c:pt>
                <c:pt idx="281">
                  <c:v>86.58</c:v>
                </c:pt>
                <c:pt idx="282">
                  <c:v>85.08</c:v>
                </c:pt>
                <c:pt idx="283">
                  <c:v>81.849999999999994</c:v>
                </c:pt>
                <c:pt idx="284">
                  <c:v>74.98</c:v>
                </c:pt>
                <c:pt idx="285">
                  <c:v>69.150000000000006</c:v>
                </c:pt>
                <c:pt idx="286">
                  <c:v>69</c:v>
                </c:pt>
                <c:pt idx="287">
                  <c:v>69.11</c:v>
                </c:pt>
                <c:pt idx="288">
                  <c:v>68.959999999999994</c:v>
                </c:pt>
                <c:pt idx="289">
                  <c:v>68.849999999999994</c:v>
                </c:pt>
                <c:pt idx="290">
                  <c:v>68.8</c:v>
                </c:pt>
                <c:pt idx="291">
                  <c:v>69.069999999999993</c:v>
                </c:pt>
                <c:pt idx="292">
                  <c:v>71.13</c:v>
                </c:pt>
                <c:pt idx="293">
                  <c:v>70.78</c:v>
                </c:pt>
                <c:pt idx="294">
                  <c:v>77.52</c:v>
                </c:pt>
                <c:pt idx="295">
                  <c:v>78.569999999999993</c:v>
                </c:pt>
                <c:pt idx="296">
                  <c:v>77.94</c:v>
                </c:pt>
                <c:pt idx="297">
                  <c:v>69.91</c:v>
                </c:pt>
                <c:pt idx="298">
                  <c:v>69.16</c:v>
                </c:pt>
                <c:pt idx="299">
                  <c:v>68.97</c:v>
                </c:pt>
                <c:pt idx="300">
                  <c:v>68.89</c:v>
                </c:pt>
                <c:pt idx="301">
                  <c:v>68.86</c:v>
                </c:pt>
                <c:pt idx="302">
                  <c:v>69.16</c:v>
                </c:pt>
                <c:pt idx="303">
                  <c:v>75.56</c:v>
                </c:pt>
                <c:pt idx="304">
                  <c:v>81.03</c:v>
                </c:pt>
                <c:pt idx="305">
                  <c:v>81.62</c:v>
                </c:pt>
                <c:pt idx="306">
                  <c:v>77.11</c:v>
                </c:pt>
                <c:pt idx="307">
                  <c:v>72.94</c:v>
                </c:pt>
                <c:pt idx="308">
                  <c:v>69.47</c:v>
                </c:pt>
                <c:pt idx="309">
                  <c:v>69.489999999999995</c:v>
                </c:pt>
                <c:pt idx="310">
                  <c:v>69.12</c:v>
                </c:pt>
                <c:pt idx="311">
                  <c:v>68.95</c:v>
                </c:pt>
                <c:pt idx="312">
                  <c:v>68.989999999999995</c:v>
                </c:pt>
                <c:pt idx="313">
                  <c:v>68.94</c:v>
                </c:pt>
                <c:pt idx="314">
                  <c:v>68.89</c:v>
                </c:pt>
                <c:pt idx="315">
                  <c:v>68.98</c:v>
                </c:pt>
                <c:pt idx="316">
                  <c:v>69</c:v>
                </c:pt>
                <c:pt idx="317">
                  <c:v>68.88</c:v>
                </c:pt>
                <c:pt idx="318">
                  <c:v>69.73</c:v>
                </c:pt>
                <c:pt idx="319">
                  <c:v>69.72</c:v>
                </c:pt>
                <c:pt idx="320">
                  <c:v>69.790000000000006</c:v>
                </c:pt>
                <c:pt idx="321">
                  <c:v>69.7</c:v>
                </c:pt>
                <c:pt idx="322">
                  <c:v>69.69</c:v>
                </c:pt>
                <c:pt idx="323">
                  <c:v>69.67</c:v>
                </c:pt>
                <c:pt idx="324">
                  <c:v>69.69</c:v>
                </c:pt>
                <c:pt idx="325">
                  <c:v>69.73</c:v>
                </c:pt>
                <c:pt idx="326">
                  <c:v>69.7</c:v>
                </c:pt>
                <c:pt idx="327">
                  <c:v>69.73</c:v>
                </c:pt>
                <c:pt idx="328">
                  <c:v>69.69</c:v>
                </c:pt>
                <c:pt idx="329">
                  <c:v>69.69</c:v>
                </c:pt>
                <c:pt idx="330">
                  <c:v>69.72</c:v>
                </c:pt>
                <c:pt idx="331">
                  <c:v>69.69</c:v>
                </c:pt>
                <c:pt idx="332">
                  <c:v>74.62</c:v>
                </c:pt>
                <c:pt idx="333">
                  <c:v>75.34</c:v>
                </c:pt>
                <c:pt idx="334">
                  <c:v>69.680000000000007</c:v>
                </c:pt>
                <c:pt idx="335">
                  <c:v>69.66</c:v>
                </c:pt>
                <c:pt idx="336">
                  <c:v>75.05</c:v>
                </c:pt>
                <c:pt idx="337">
                  <c:v>81.86</c:v>
                </c:pt>
                <c:pt idx="338">
                  <c:v>84.21</c:v>
                </c:pt>
                <c:pt idx="339">
                  <c:v>84.42</c:v>
                </c:pt>
                <c:pt idx="340">
                  <c:v>84.05</c:v>
                </c:pt>
                <c:pt idx="341">
                  <c:v>84.7</c:v>
                </c:pt>
                <c:pt idx="342">
                  <c:v>84.09</c:v>
                </c:pt>
                <c:pt idx="343">
                  <c:v>81.88</c:v>
                </c:pt>
                <c:pt idx="344">
                  <c:v>77.25</c:v>
                </c:pt>
                <c:pt idx="345">
                  <c:v>70.45</c:v>
                </c:pt>
                <c:pt idx="346">
                  <c:v>70.180000000000007</c:v>
                </c:pt>
                <c:pt idx="347">
                  <c:v>70.02</c:v>
                </c:pt>
                <c:pt idx="348">
                  <c:v>70</c:v>
                </c:pt>
                <c:pt idx="349">
                  <c:v>70.41</c:v>
                </c:pt>
                <c:pt idx="350">
                  <c:v>79.02</c:v>
                </c:pt>
                <c:pt idx="351">
                  <c:v>79.14</c:v>
                </c:pt>
                <c:pt idx="352">
                  <c:v>77.62</c:v>
                </c:pt>
                <c:pt idx="353">
                  <c:v>79.5</c:v>
                </c:pt>
                <c:pt idx="354">
                  <c:v>79.98</c:v>
                </c:pt>
                <c:pt idx="355">
                  <c:v>79.42</c:v>
                </c:pt>
                <c:pt idx="356">
                  <c:v>76.14</c:v>
                </c:pt>
                <c:pt idx="357">
                  <c:v>70.33</c:v>
                </c:pt>
                <c:pt idx="358">
                  <c:v>70.11</c:v>
                </c:pt>
                <c:pt idx="359">
                  <c:v>69.930000000000007</c:v>
                </c:pt>
                <c:pt idx="360">
                  <c:v>70.23</c:v>
                </c:pt>
                <c:pt idx="361">
                  <c:v>70.25</c:v>
                </c:pt>
                <c:pt idx="362">
                  <c:v>69.98</c:v>
                </c:pt>
                <c:pt idx="363">
                  <c:v>69.91</c:v>
                </c:pt>
                <c:pt idx="364">
                  <c:v>69.819999999999993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B-4BAE-8657-37DC085C7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957904"/>
        <c:axId val="388847680"/>
      </c:areaChart>
      <c:lineChart>
        <c:grouping val="standard"/>
        <c:varyColors val="0"/>
        <c:ser>
          <c:idx val="1"/>
          <c:order val="1"/>
          <c:tx>
            <c:strRef>
              <c:f>reservoirs_and_bayou!$D$1</c:f>
              <c:strCache>
                <c:ptCount val="1"/>
                <c:pt idx="0">
                  <c:v>Addicks rain (in)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reservoirs_and_bayou!$D$2:$D$366</c:f>
              <c:numCache>
                <c:formatCode>General</c:formatCode>
                <c:ptCount val="365"/>
                <c:pt idx="0">
                  <c:v>0</c:v>
                </c:pt>
                <c:pt idx="1">
                  <c:v>0.52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0.04</c:v>
                </c:pt>
                <c:pt idx="16">
                  <c:v>0.76</c:v>
                </c:pt>
                <c:pt idx="17">
                  <c:v>2.88</c:v>
                </c:pt>
                <c:pt idx="18">
                  <c:v>0.48</c:v>
                </c:pt>
                <c:pt idx="19">
                  <c:v>0.56000000000000005</c:v>
                </c:pt>
                <c:pt idx="20">
                  <c:v>0.04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1.04</c:v>
                </c:pt>
                <c:pt idx="45">
                  <c:v>0</c:v>
                </c:pt>
                <c:pt idx="46">
                  <c:v>0</c:v>
                </c:pt>
                <c:pt idx="47">
                  <c:v>0.12</c:v>
                </c:pt>
                <c:pt idx="48">
                  <c:v>0</c:v>
                </c:pt>
                <c:pt idx="49">
                  <c:v>0</c:v>
                </c:pt>
                <c:pt idx="50">
                  <c:v>1.44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0.04</c:v>
                </c:pt>
                <c:pt idx="63">
                  <c:v>1.96</c:v>
                </c:pt>
                <c:pt idx="64">
                  <c:v>0.2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0.44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1.1599999999999999</c:v>
                </c:pt>
                <c:pt idx="83">
                  <c:v>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1.52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0.12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0.92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0.48</c:v>
                </c:pt>
                <c:pt idx="107">
                  <c:v>0.88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0.12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0.24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0.88</c:v>
                </c:pt>
                <c:pt idx="148">
                  <c:v>0.12</c:v>
                </c:pt>
                <c:pt idx="149">
                  <c:v>0</c:v>
                </c:pt>
                <c:pt idx="150">
                  <c:v>0.12</c:v>
                </c:pt>
                <c:pt idx="151">
                  <c:v>0.2</c:v>
                </c:pt>
                <c:pt idx="152">
                  <c:v>0.48</c:v>
                </c:pt>
                <c:pt idx="153">
                  <c:v>0</c:v>
                </c:pt>
                <c:pt idx="154">
                  <c:v>2.52</c:v>
                </c:pt>
                <c:pt idx="155">
                  <c:v>0</c:v>
                </c:pt>
                <c:pt idx="156">
                  <c:v>0.04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0.6</c:v>
                </c:pt>
                <c:pt idx="171">
                  <c:v>0</c:v>
                </c:pt>
                <c:pt idx="172">
                  <c:v>0.64</c:v>
                </c:pt>
                <c:pt idx="173">
                  <c:v>0</c:v>
                </c:pt>
                <c:pt idx="174">
                  <c:v>1.92</c:v>
                </c:pt>
                <c:pt idx="175">
                  <c:v>1.24</c:v>
                </c:pt>
                <c:pt idx="176">
                  <c:v>0.4</c:v>
                </c:pt>
                <c:pt idx="177">
                  <c:v>1.44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0.72</c:v>
                </c:pt>
                <c:pt idx="190">
                  <c:v>0</c:v>
                </c:pt>
                <c:pt idx="191">
                  <c:v>0</c:v>
                </c:pt>
                <c:pt idx="192">
                  <c:v>0.12</c:v>
                </c:pt>
                <c:pt idx="193">
                  <c:v>2.72</c:v>
                </c:pt>
                <c:pt idx="194">
                  <c:v>0</c:v>
                </c:pt>
                <c:pt idx="195">
                  <c:v>2.44</c:v>
                </c:pt>
                <c:pt idx="196">
                  <c:v>0</c:v>
                </c:pt>
                <c:pt idx="197">
                  <c:v>0.04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0.2</c:v>
                </c:pt>
                <c:pt idx="203">
                  <c:v>0.24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1.04</c:v>
                </c:pt>
                <c:pt idx="214">
                  <c:v>0</c:v>
                </c:pt>
                <c:pt idx="215">
                  <c:v>0</c:v>
                </c:pt>
                <c:pt idx="216">
                  <c:v>0.04</c:v>
                </c:pt>
                <c:pt idx="217">
                  <c:v>0.12</c:v>
                </c:pt>
                <c:pt idx="218">
                  <c:v>2.16</c:v>
                </c:pt>
                <c:pt idx="219">
                  <c:v>4.84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0.88</c:v>
                </c:pt>
                <c:pt idx="237">
                  <c:v>11.36</c:v>
                </c:pt>
                <c:pt idx="238">
                  <c:v>14.88</c:v>
                </c:pt>
                <c:pt idx="239">
                  <c:v>5.2</c:v>
                </c:pt>
                <c:pt idx="240">
                  <c:v>1.1200000000000001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1.68</c:v>
                </c:pt>
                <c:pt idx="261">
                  <c:v>0</c:v>
                </c:pt>
                <c:pt idx="262">
                  <c:v>0.2</c:v>
                </c:pt>
                <c:pt idx="263">
                  <c:v>0.32</c:v>
                </c:pt>
                <c:pt idx="264">
                  <c:v>0.04</c:v>
                </c:pt>
                <c:pt idx="265">
                  <c:v>0</c:v>
                </c:pt>
                <c:pt idx="266">
                  <c:v>0</c:v>
                </c:pt>
                <c:pt idx="267">
                  <c:v>0.12</c:v>
                </c:pt>
                <c:pt idx="268">
                  <c:v>0.08</c:v>
                </c:pt>
                <c:pt idx="269">
                  <c:v>0</c:v>
                </c:pt>
                <c:pt idx="270">
                  <c:v>0.48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0.32</c:v>
                </c:pt>
                <c:pt idx="293">
                  <c:v>0.12</c:v>
                </c:pt>
                <c:pt idx="294">
                  <c:v>1.1599999999999999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1.2</c:v>
                </c:pt>
                <c:pt idx="304">
                  <c:v>0.44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0.12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0.76</c:v>
                </c:pt>
                <c:pt idx="337">
                  <c:v>0.16</c:v>
                </c:pt>
                <c:pt idx="338">
                  <c:v>0.04</c:v>
                </c:pt>
                <c:pt idx="339">
                  <c:v>0.16</c:v>
                </c:pt>
                <c:pt idx="340">
                  <c:v>0.72</c:v>
                </c:pt>
                <c:pt idx="341">
                  <c:v>0.04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0.76</c:v>
                </c:pt>
                <c:pt idx="350">
                  <c:v>0</c:v>
                </c:pt>
                <c:pt idx="351">
                  <c:v>0.04</c:v>
                </c:pt>
                <c:pt idx="352">
                  <c:v>0.44</c:v>
                </c:pt>
                <c:pt idx="353">
                  <c:v>0.04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0.12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3B-4BAE-8657-37DC085C7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824352"/>
        <c:axId val="1755823104"/>
      </c:lineChart>
      <c:valAx>
        <c:axId val="388847680"/>
        <c:scaling>
          <c:orientation val="minMax"/>
          <c:min val="6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Elevation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57904"/>
        <c:crosses val="max"/>
        <c:crossBetween val="between"/>
      </c:valAx>
      <c:dateAx>
        <c:axId val="813957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47680"/>
        <c:crosses val="autoZero"/>
        <c:auto val="1"/>
        <c:lblOffset val="100"/>
        <c:baseTimeUnit val="days"/>
        <c:majorUnit val="1"/>
        <c:minorUnit val="1"/>
      </c:dateAx>
      <c:valAx>
        <c:axId val="175582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Precipitation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352"/>
        <c:crosses val="autoZero"/>
        <c:crossBetween val="between"/>
      </c:valAx>
      <c:dateAx>
        <c:axId val="464824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58231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19050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Addicks Reservoir Precipitation and Elevation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reservoirs_and_bayou!$C$1</c:f>
              <c:strCache>
                <c:ptCount val="1"/>
                <c:pt idx="0">
                  <c:v>Addicks  elevation (ft)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reservoirs_and_bayou!$C$2:$C$366</c:f>
              <c:numCache>
                <c:formatCode>General</c:formatCode>
                <c:ptCount val="365"/>
                <c:pt idx="0">
                  <c:v>77.55</c:v>
                </c:pt>
                <c:pt idx="1">
                  <c:v>80.78</c:v>
                </c:pt>
                <c:pt idx="2">
                  <c:v>83.34</c:v>
                </c:pt>
                <c:pt idx="3">
                  <c:v>83.08</c:v>
                </c:pt>
                <c:pt idx="4">
                  <c:v>80.48</c:v>
                </c:pt>
                <c:pt idx="5">
                  <c:v>76.06</c:v>
                </c:pt>
                <c:pt idx="6">
                  <c:v>76.97</c:v>
                </c:pt>
                <c:pt idx="7">
                  <c:v>76.2</c:v>
                </c:pt>
                <c:pt idx="8">
                  <c:v>73.790000000000006</c:v>
                </c:pt>
                <c:pt idx="9">
                  <c:v>69.209999999999994</c:v>
                </c:pt>
                <c:pt idx="10">
                  <c:v>69.12</c:v>
                </c:pt>
                <c:pt idx="11">
                  <c:v>69.099999999999994</c:v>
                </c:pt>
                <c:pt idx="12">
                  <c:v>69.09</c:v>
                </c:pt>
                <c:pt idx="13">
                  <c:v>69</c:v>
                </c:pt>
                <c:pt idx="14">
                  <c:v>70.3</c:v>
                </c:pt>
                <c:pt idx="15">
                  <c:v>80.31</c:v>
                </c:pt>
                <c:pt idx="16">
                  <c:v>84.69</c:v>
                </c:pt>
                <c:pt idx="17">
                  <c:v>89.22</c:v>
                </c:pt>
                <c:pt idx="18">
                  <c:v>90.26</c:v>
                </c:pt>
                <c:pt idx="19">
                  <c:v>90.72</c:v>
                </c:pt>
                <c:pt idx="20">
                  <c:v>91.24</c:v>
                </c:pt>
                <c:pt idx="21">
                  <c:v>91.24</c:v>
                </c:pt>
                <c:pt idx="22">
                  <c:v>90.98</c:v>
                </c:pt>
                <c:pt idx="23">
                  <c:v>90.45</c:v>
                </c:pt>
                <c:pt idx="24">
                  <c:v>89.61</c:v>
                </c:pt>
                <c:pt idx="25">
                  <c:v>88.88</c:v>
                </c:pt>
                <c:pt idx="26">
                  <c:v>87.66</c:v>
                </c:pt>
                <c:pt idx="27">
                  <c:v>86.2</c:v>
                </c:pt>
                <c:pt idx="28">
                  <c:v>82.96</c:v>
                </c:pt>
                <c:pt idx="29">
                  <c:v>77.739999999999995</c:v>
                </c:pt>
                <c:pt idx="30">
                  <c:v>69.650000000000006</c:v>
                </c:pt>
                <c:pt idx="31">
                  <c:v>69.39</c:v>
                </c:pt>
                <c:pt idx="32">
                  <c:v>69.2</c:v>
                </c:pt>
                <c:pt idx="33">
                  <c:v>69.11</c:v>
                </c:pt>
                <c:pt idx="34">
                  <c:v>69.069999999999993</c:v>
                </c:pt>
                <c:pt idx="35">
                  <c:v>69.09</c:v>
                </c:pt>
                <c:pt idx="36">
                  <c:v>69.16</c:v>
                </c:pt>
                <c:pt idx="37">
                  <c:v>69.010000000000005</c:v>
                </c:pt>
                <c:pt idx="38">
                  <c:v>68.989999999999995</c:v>
                </c:pt>
                <c:pt idx="39">
                  <c:v>68.95</c:v>
                </c:pt>
                <c:pt idx="40">
                  <c:v>69.010000000000005</c:v>
                </c:pt>
                <c:pt idx="41">
                  <c:v>68.92</c:v>
                </c:pt>
                <c:pt idx="42">
                  <c:v>68.94</c:v>
                </c:pt>
                <c:pt idx="43">
                  <c:v>69.02</c:v>
                </c:pt>
                <c:pt idx="44">
                  <c:v>76.239999999999995</c:v>
                </c:pt>
                <c:pt idx="45">
                  <c:v>77.069999999999993</c:v>
                </c:pt>
                <c:pt idx="46">
                  <c:v>75.83</c:v>
                </c:pt>
                <c:pt idx="47">
                  <c:v>69.5</c:v>
                </c:pt>
                <c:pt idx="48">
                  <c:v>69.33</c:v>
                </c:pt>
                <c:pt idx="49">
                  <c:v>69.23</c:v>
                </c:pt>
                <c:pt idx="50">
                  <c:v>81.03</c:v>
                </c:pt>
                <c:pt idx="51">
                  <c:v>83.62</c:v>
                </c:pt>
                <c:pt idx="52">
                  <c:v>83.26</c:v>
                </c:pt>
                <c:pt idx="53">
                  <c:v>80.41</c:v>
                </c:pt>
                <c:pt idx="54">
                  <c:v>77.39</c:v>
                </c:pt>
                <c:pt idx="55">
                  <c:v>69.900000000000006</c:v>
                </c:pt>
                <c:pt idx="56">
                  <c:v>69.5</c:v>
                </c:pt>
                <c:pt idx="57">
                  <c:v>70.17</c:v>
                </c:pt>
                <c:pt idx="58">
                  <c:v>69.14</c:v>
                </c:pt>
                <c:pt idx="59">
                  <c:v>69.02</c:v>
                </c:pt>
                <c:pt idx="60">
                  <c:v>69</c:v>
                </c:pt>
                <c:pt idx="61">
                  <c:v>69</c:v>
                </c:pt>
                <c:pt idx="62">
                  <c:v>68.900000000000006</c:v>
                </c:pt>
                <c:pt idx="63">
                  <c:v>76.28</c:v>
                </c:pt>
                <c:pt idx="64">
                  <c:v>79.09</c:v>
                </c:pt>
                <c:pt idx="65">
                  <c:v>79.25</c:v>
                </c:pt>
                <c:pt idx="66">
                  <c:v>79.33</c:v>
                </c:pt>
                <c:pt idx="67">
                  <c:v>78.989999999999995</c:v>
                </c:pt>
                <c:pt idx="68">
                  <c:v>79.349999999999994</c:v>
                </c:pt>
                <c:pt idx="69">
                  <c:v>78.98</c:v>
                </c:pt>
                <c:pt idx="70">
                  <c:v>80.7</c:v>
                </c:pt>
                <c:pt idx="71">
                  <c:v>79.06</c:v>
                </c:pt>
                <c:pt idx="72">
                  <c:v>74.010000000000005</c:v>
                </c:pt>
                <c:pt idx="73">
                  <c:v>69.900000000000006</c:v>
                </c:pt>
                <c:pt idx="74">
                  <c:v>69.34</c:v>
                </c:pt>
                <c:pt idx="75">
                  <c:v>69.14</c:v>
                </c:pt>
                <c:pt idx="76">
                  <c:v>69.08</c:v>
                </c:pt>
                <c:pt idx="77">
                  <c:v>69.010000000000005</c:v>
                </c:pt>
                <c:pt idx="78">
                  <c:v>69.02</c:v>
                </c:pt>
                <c:pt idx="79">
                  <c:v>68.94</c:v>
                </c:pt>
                <c:pt idx="80">
                  <c:v>68.94</c:v>
                </c:pt>
                <c:pt idx="81">
                  <c:v>68.930000000000007</c:v>
                </c:pt>
                <c:pt idx="82">
                  <c:v>69.349999999999994</c:v>
                </c:pt>
                <c:pt idx="83">
                  <c:v>78.73</c:v>
                </c:pt>
                <c:pt idx="84">
                  <c:v>79.61</c:v>
                </c:pt>
                <c:pt idx="85">
                  <c:v>79.02</c:v>
                </c:pt>
                <c:pt idx="86">
                  <c:v>69.209999999999994</c:v>
                </c:pt>
                <c:pt idx="87">
                  <c:v>79.19</c:v>
                </c:pt>
                <c:pt idx="88">
                  <c:v>82.2</c:v>
                </c:pt>
                <c:pt idx="89">
                  <c:v>82.2</c:v>
                </c:pt>
                <c:pt idx="90">
                  <c:v>76.290000000000006</c:v>
                </c:pt>
                <c:pt idx="91">
                  <c:v>73.540000000000006</c:v>
                </c:pt>
                <c:pt idx="92">
                  <c:v>73.709999999999994</c:v>
                </c:pt>
                <c:pt idx="93">
                  <c:v>69.209999999999994</c:v>
                </c:pt>
                <c:pt idx="94">
                  <c:v>69.010000000000005</c:v>
                </c:pt>
                <c:pt idx="95">
                  <c:v>68.89</c:v>
                </c:pt>
                <c:pt idx="96">
                  <c:v>68.84</c:v>
                </c:pt>
                <c:pt idx="97">
                  <c:v>68.84</c:v>
                </c:pt>
                <c:pt idx="98">
                  <c:v>68.86</c:v>
                </c:pt>
                <c:pt idx="99">
                  <c:v>69.02</c:v>
                </c:pt>
                <c:pt idx="100">
                  <c:v>77.400000000000006</c:v>
                </c:pt>
                <c:pt idx="101">
                  <c:v>80.489999999999995</c:v>
                </c:pt>
                <c:pt idx="102">
                  <c:v>77.66</c:v>
                </c:pt>
                <c:pt idx="103">
                  <c:v>69.39</c:v>
                </c:pt>
                <c:pt idx="104">
                  <c:v>69.12</c:v>
                </c:pt>
                <c:pt idx="105">
                  <c:v>69.010000000000005</c:v>
                </c:pt>
                <c:pt idx="106">
                  <c:v>74.599999999999994</c:v>
                </c:pt>
                <c:pt idx="107">
                  <c:v>81.53</c:v>
                </c:pt>
                <c:pt idx="108">
                  <c:v>83.64</c:v>
                </c:pt>
                <c:pt idx="109">
                  <c:v>84</c:v>
                </c:pt>
                <c:pt idx="110">
                  <c:v>81.93</c:v>
                </c:pt>
                <c:pt idx="111">
                  <c:v>76.44</c:v>
                </c:pt>
                <c:pt idx="112">
                  <c:v>68.98</c:v>
                </c:pt>
                <c:pt idx="113">
                  <c:v>69.59</c:v>
                </c:pt>
                <c:pt idx="114">
                  <c:v>68.94</c:v>
                </c:pt>
                <c:pt idx="115">
                  <c:v>68.930000000000007</c:v>
                </c:pt>
                <c:pt idx="116">
                  <c:v>68.92</c:v>
                </c:pt>
                <c:pt idx="117">
                  <c:v>68.86</c:v>
                </c:pt>
                <c:pt idx="118">
                  <c:v>68.84</c:v>
                </c:pt>
                <c:pt idx="119">
                  <c:v>68.94</c:v>
                </c:pt>
                <c:pt idx="120">
                  <c:v>68.930000000000007</c:v>
                </c:pt>
                <c:pt idx="121">
                  <c:v>68.8</c:v>
                </c:pt>
                <c:pt idx="122">
                  <c:v>68.92</c:v>
                </c:pt>
                <c:pt idx="123">
                  <c:v>72.599999999999994</c:v>
                </c:pt>
                <c:pt idx="124">
                  <c:v>69.7</c:v>
                </c:pt>
                <c:pt idx="125">
                  <c:v>69.16</c:v>
                </c:pt>
                <c:pt idx="126">
                  <c:v>69.22</c:v>
                </c:pt>
                <c:pt idx="127">
                  <c:v>69.260000000000005</c:v>
                </c:pt>
                <c:pt idx="128">
                  <c:v>69.22</c:v>
                </c:pt>
                <c:pt idx="129">
                  <c:v>69.260000000000005</c:v>
                </c:pt>
                <c:pt idx="130">
                  <c:v>69.260000000000005</c:v>
                </c:pt>
                <c:pt idx="131">
                  <c:v>69.5</c:v>
                </c:pt>
                <c:pt idx="132">
                  <c:v>69.42</c:v>
                </c:pt>
                <c:pt idx="133">
                  <c:v>69.3</c:v>
                </c:pt>
                <c:pt idx="134">
                  <c:v>69.3</c:v>
                </c:pt>
                <c:pt idx="135">
                  <c:v>69.260000000000005</c:v>
                </c:pt>
                <c:pt idx="136">
                  <c:v>69.28</c:v>
                </c:pt>
                <c:pt idx="137">
                  <c:v>69.42</c:v>
                </c:pt>
                <c:pt idx="138">
                  <c:v>69.45</c:v>
                </c:pt>
                <c:pt idx="139">
                  <c:v>69.36</c:v>
                </c:pt>
                <c:pt idx="140">
                  <c:v>72.52</c:v>
                </c:pt>
                <c:pt idx="141">
                  <c:v>74.87</c:v>
                </c:pt>
                <c:pt idx="142">
                  <c:v>69.650000000000006</c:v>
                </c:pt>
                <c:pt idx="143">
                  <c:v>69.02</c:v>
                </c:pt>
                <c:pt idx="144">
                  <c:v>68.900000000000006</c:v>
                </c:pt>
                <c:pt idx="145">
                  <c:v>68.81</c:v>
                </c:pt>
                <c:pt idx="146">
                  <c:v>68.83</c:v>
                </c:pt>
                <c:pt idx="147">
                  <c:v>69</c:v>
                </c:pt>
                <c:pt idx="148">
                  <c:v>77.78</c:v>
                </c:pt>
                <c:pt idx="149">
                  <c:v>78.099999999999994</c:v>
                </c:pt>
                <c:pt idx="150">
                  <c:v>76.75</c:v>
                </c:pt>
                <c:pt idx="151">
                  <c:v>75.069999999999993</c:v>
                </c:pt>
                <c:pt idx="152">
                  <c:v>75.12</c:v>
                </c:pt>
                <c:pt idx="153">
                  <c:v>76.819999999999993</c:v>
                </c:pt>
                <c:pt idx="154">
                  <c:v>80.209999999999994</c:v>
                </c:pt>
                <c:pt idx="155">
                  <c:v>84.55</c:v>
                </c:pt>
                <c:pt idx="156">
                  <c:v>85.22</c:v>
                </c:pt>
                <c:pt idx="157">
                  <c:v>84.14</c:v>
                </c:pt>
                <c:pt idx="158">
                  <c:v>81.67</c:v>
                </c:pt>
                <c:pt idx="159">
                  <c:v>77.2</c:v>
                </c:pt>
                <c:pt idx="160">
                  <c:v>69.7</c:v>
                </c:pt>
                <c:pt idx="161">
                  <c:v>69.510000000000005</c:v>
                </c:pt>
                <c:pt idx="162">
                  <c:v>70.8</c:v>
                </c:pt>
                <c:pt idx="163">
                  <c:v>68.959999999999994</c:v>
                </c:pt>
                <c:pt idx="164">
                  <c:v>68.94</c:v>
                </c:pt>
                <c:pt idx="165">
                  <c:v>69.010000000000005</c:v>
                </c:pt>
                <c:pt idx="166">
                  <c:v>68.900000000000006</c:v>
                </c:pt>
                <c:pt idx="167">
                  <c:v>68.86</c:v>
                </c:pt>
                <c:pt idx="168">
                  <c:v>68.87</c:v>
                </c:pt>
                <c:pt idx="169">
                  <c:v>69.08</c:v>
                </c:pt>
                <c:pt idx="170">
                  <c:v>71.69</c:v>
                </c:pt>
                <c:pt idx="171">
                  <c:v>74.099999999999994</c:v>
                </c:pt>
                <c:pt idx="172">
                  <c:v>76.72</c:v>
                </c:pt>
                <c:pt idx="173">
                  <c:v>77.13</c:v>
                </c:pt>
                <c:pt idx="174">
                  <c:v>79.819999999999993</c:v>
                </c:pt>
                <c:pt idx="175">
                  <c:v>83.5</c:v>
                </c:pt>
                <c:pt idx="176">
                  <c:v>84.62</c:v>
                </c:pt>
                <c:pt idx="177">
                  <c:v>85.34</c:v>
                </c:pt>
                <c:pt idx="178">
                  <c:v>85.66</c:v>
                </c:pt>
                <c:pt idx="179">
                  <c:v>85.73</c:v>
                </c:pt>
                <c:pt idx="180">
                  <c:v>85.21</c:v>
                </c:pt>
                <c:pt idx="181">
                  <c:v>82.97</c:v>
                </c:pt>
                <c:pt idx="182">
                  <c:v>79.52</c:v>
                </c:pt>
                <c:pt idx="183">
                  <c:v>69.25</c:v>
                </c:pt>
                <c:pt idx="184">
                  <c:v>68.959999999999994</c:v>
                </c:pt>
                <c:pt idx="185">
                  <c:v>68.94</c:v>
                </c:pt>
                <c:pt idx="186">
                  <c:v>68.849999999999994</c:v>
                </c:pt>
                <c:pt idx="187">
                  <c:v>68.819999999999993</c:v>
                </c:pt>
                <c:pt idx="188">
                  <c:v>68.849999999999994</c:v>
                </c:pt>
                <c:pt idx="189">
                  <c:v>68.89</c:v>
                </c:pt>
                <c:pt idx="190">
                  <c:v>80.89</c:v>
                </c:pt>
                <c:pt idx="191">
                  <c:v>81.900000000000006</c:v>
                </c:pt>
                <c:pt idx="192">
                  <c:v>81.67</c:v>
                </c:pt>
                <c:pt idx="193">
                  <c:v>79.8</c:v>
                </c:pt>
                <c:pt idx="194">
                  <c:v>75.98</c:v>
                </c:pt>
                <c:pt idx="195">
                  <c:v>78.150000000000006</c:v>
                </c:pt>
                <c:pt idx="196">
                  <c:v>82.5</c:v>
                </c:pt>
                <c:pt idx="197">
                  <c:v>83.2</c:v>
                </c:pt>
                <c:pt idx="198">
                  <c:v>83.32</c:v>
                </c:pt>
                <c:pt idx="199">
                  <c:v>82.7</c:v>
                </c:pt>
                <c:pt idx="200">
                  <c:v>81.41</c:v>
                </c:pt>
                <c:pt idx="201">
                  <c:v>79.849999999999994</c:v>
                </c:pt>
                <c:pt idx="202">
                  <c:v>76.7</c:v>
                </c:pt>
                <c:pt idx="203">
                  <c:v>71.17</c:v>
                </c:pt>
                <c:pt idx="204">
                  <c:v>70.790000000000006</c:v>
                </c:pt>
                <c:pt idx="205">
                  <c:v>69.41</c:v>
                </c:pt>
                <c:pt idx="206">
                  <c:v>69.09</c:v>
                </c:pt>
                <c:pt idx="207">
                  <c:v>69.03</c:v>
                </c:pt>
                <c:pt idx="208">
                  <c:v>68.94</c:v>
                </c:pt>
                <c:pt idx="209">
                  <c:v>68.900000000000006</c:v>
                </c:pt>
                <c:pt idx="210">
                  <c:v>68.930000000000007</c:v>
                </c:pt>
                <c:pt idx="211">
                  <c:v>68.930000000000007</c:v>
                </c:pt>
                <c:pt idx="212">
                  <c:v>68.86</c:v>
                </c:pt>
                <c:pt idx="213">
                  <c:v>77.27</c:v>
                </c:pt>
                <c:pt idx="214">
                  <c:v>81.099999999999994</c:v>
                </c:pt>
                <c:pt idx="215">
                  <c:v>80.680000000000007</c:v>
                </c:pt>
                <c:pt idx="216">
                  <c:v>78.95</c:v>
                </c:pt>
                <c:pt idx="217">
                  <c:v>76.05</c:v>
                </c:pt>
                <c:pt idx="218">
                  <c:v>81.5</c:v>
                </c:pt>
                <c:pt idx="219">
                  <c:v>92.33</c:v>
                </c:pt>
                <c:pt idx="220">
                  <c:v>92.88</c:v>
                </c:pt>
                <c:pt idx="221">
                  <c:v>93.02</c:v>
                </c:pt>
                <c:pt idx="222">
                  <c:v>92.84</c:v>
                </c:pt>
                <c:pt idx="223">
                  <c:v>92.56</c:v>
                </c:pt>
                <c:pt idx="224">
                  <c:v>92.1</c:v>
                </c:pt>
                <c:pt idx="225">
                  <c:v>91.64</c:v>
                </c:pt>
                <c:pt idx="226">
                  <c:v>91.01</c:v>
                </c:pt>
                <c:pt idx="227">
                  <c:v>90.31</c:v>
                </c:pt>
                <c:pt idx="228">
                  <c:v>89.6</c:v>
                </c:pt>
                <c:pt idx="229">
                  <c:v>88.78</c:v>
                </c:pt>
                <c:pt idx="230">
                  <c:v>87.79</c:v>
                </c:pt>
                <c:pt idx="231">
                  <c:v>86.53</c:v>
                </c:pt>
                <c:pt idx="232">
                  <c:v>84.3</c:v>
                </c:pt>
                <c:pt idx="233">
                  <c:v>79.28</c:v>
                </c:pt>
                <c:pt idx="234">
                  <c:v>69.790000000000006</c:v>
                </c:pt>
                <c:pt idx="235">
                  <c:v>69.099999999999994</c:v>
                </c:pt>
                <c:pt idx="236">
                  <c:v>74.8</c:v>
                </c:pt>
                <c:pt idx="237">
                  <c:v>91.04</c:v>
                </c:pt>
                <c:pt idx="238">
                  <c:v>101.09</c:v>
                </c:pt>
                <c:pt idx="239">
                  <c:v>106.84</c:v>
                </c:pt>
                <c:pt idx="240">
                  <c:v>108.85</c:v>
                </c:pt>
                <c:pt idx="241">
                  <c:v>108.85</c:v>
                </c:pt>
                <c:pt idx="242">
                  <c:v>108.85</c:v>
                </c:pt>
                <c:pt idx="243">
                  <c:v>108.85</c:v>
                </c:pt>
                <c:pt idx="244">
                  <c:v>108.85</c:v>
                </c:pt>
                <c:pt idx="245">
                  <c:v>108.85</c:v>
                </c:pt>
                <c:pt idx="246">
                  <c:v>108.85</c:v>
                </c:pt>
                <c:pt idx="247">
                  <c:v>108.85</c:v>
                </c:pt>
                <c:pt idx="248">
                  <c:v>108.85</c:v>
                </c:pt>
                <c:pt idx="249">
                  <c:v>108.85</c:v>
                </c:pt>
                <c:pt idx="250">
                  <c:v>108.85</c:v>
                </c:pt>
                <c:pt idx="251">
                  <c:v>108.85</c:v>
                </c:pt>
                <c:pt idx="252">
                  <c:v>108.85</c:v>
                </c:pt>
                <c:pt idx="253">
                  <c:v>108.85</c:v>
                </c:pt>
                <c:pt idx="254">
                  <c:v>108.85</c:v>
                </c:pt>
                <c:pt idx="255">
                  <c:v>108.85</c:v>
                </c:pt>
                <c:pt idx="256">
                  <c:v>108.85</c:v>
                </c:pt>
                <c:pt idx="257">
                  <c:v>108.85</c:v>
                </c:pt>
                <c:pt idx="258">
                  <c:v>108.85</c:v>
                </c:pt>
                <c:pt idx="259">
                  <c:v>108.85</c:v>
                </c:pt>
                <c:pt idx="260">
                  <c:v>108.85</c:v>
                </c:pt>
                <c:pt idx="261">
                  <c:v>108.85</c:v>
                </c:pt>
                <c:pt idx="262">
                  <c:v>108.85</c:v>
                </c:pt>
                <c:pt idx="263">
                  <c:v>108.85</c:v>
                </c:pt>
                <c:pt idx="264">
                  <c:v>108.85</c:v>
                </c:pt>
                <c:pt idx="265">
                  <c:v>95.54</c:v>
                </c:pt>
                <c:pt idx="266">
                  <c:v>95.24</c:v>
                </c:pt>
                <c:pt idx="267">
                  <c:v>95.23</c:v>
                </c:pt>
                <c:pt idx="268">
                  <c:v>94.51</c:v>
                </c:pt>
                <c:pt idx="269">
                  <c:v>93.96</c:v>
                </c:pt>
                <c:pt idx="270">
                  <c:v>93.46</c:v>
                </c:pt>
                <c:pt idx="271">
                  <c:v>93.3</c:v>
                </c:pt>
                <c:pt idx="272">
                  <c:v>92.79</c:v>
                </c:pt>
                <c:pt idx="273">
                  <c:v>92.28</c:v>
                </c:pt>
                <c:pt idx="274">
                  <c:v>91.91</c:v>
                </c:pt>
                <c:pt idx="275">
                  <c:v>91.5</c:v>
                </c:pt>
                <c:pt idx="276">
                  <c:v>91.2</c:v>
                </c:pt>
                <c:pt idx="277">
                  <c:v>90.61</c:v>
                </c:pt>
                <c:pt idx="278">
                  <c:v>89.82</c:v>
                </c:pt>
                <c:pt idx="279">
                  <c:v>89</c:v>
                </c:pt>
                <c:pt idx="280">
                  <c:v>87.8</c:v>
                </c:pt>
                <c:pt idx="281">
                  <c:v>86.58</c:v>
                </c:pt>
                <c:pt idx="282">
                  <c:v>85.08</c:v>
                </c:pt>
                <c:pt idx="283">
                  <c:v>81.849999999999994</c:v>
                </c:pt>
                <c:pt idx="284">
                  <c:v>74.98</c:v>
                </c:pt>
                <c:pt idx="285">
                  <c:v>69.150000000000006</c:v>
                </c:pt>
                <c:pt idx="286">
                  <c:v>69</c:v>
                </c:pt>
                <c:pt idx="287">
                  <c:v>69.11</c:v>
                </c:pt>
                <c:pt idx="288">
                  <c:v>68.959999999999994</c:v>
                </c:pt>
                <c:pt idx="289">
                  <c:v>68.849999999999994</c:v>
                </c:pt>
                <c:pt idx="290">
                  <c:v>68.8</c:v>
                </c:pt>
                <c:pt idx="291">
                  <c:v>69.069999999999993</c:v>
                </c:pt>
                <c:pt idx="292">
                  <c:v>71.13</c:v>
                </c:pt>
                <c:pt idx="293">
                  <c:v>70.78</c:v>
                </c:pt>
                <c:pt idx="294">
                  <c:v>77.52</c:v>
                </c:pt>
                <c:pt idx="295">
                  <c:v>78.569999999999993</c:v>
                </c:pt>
                <c:pt idx="296">
                  <c:v>77.94</c:v>
                </c:pt>
                <c:pt idx="297">
                  <c:v>69.91</c:v>
                </c:pt>
                <c:pt idx="298">
                  <c:v>69.16</c:v>
                </c:pt>
                <c:pt idx="299">
                  <c:v>68.97</c:v>
                </c:pt>
                <c:pt idx="300">
                  <c:v>68.89</c:v>
                </c:pt>
                <c:pt idx="301">
                  <c:v>68.86</c:v>
                </c:pt>
                <c:pt idx="302">
                  <c:v>69.16</c:v>
                </c:pt>
                <c:pt idx="303">
                  <c:v>75.56</c:v>
                </c:pt>
                <c:pt idx="304">
                  <c:v>81.03</c:v>
                </c:pt>
                <c:pt idx="305">
                  <c:v>81.62</c:v>
                </c:pt>
                <c:pt idx="306">
                  <c:v>77.11</c:v>
                </c:pt>
                <c:pt idx="307">
                  <c:v>72.94</c:v>
                </c:pt>
                <c:pt idx="308">
                  <c:v>69.47</c:v>
                </c:pt>
                <c:pt idx="309">
                  <c:v>69.489999999999995</c:v>
                </c:pt>
                <c:pt idx="310">
                  <c:v>69.12</c:v>
                </c:pt>
                <c:pt idx="311">
                  <c:v>68.95</c:v>
                </c:pt>
                <c:pt idx="312">
                  <c:v>68.989999999999995</c:v>
                </c:pt>
                <c:pt idx="313">
                  <c:v>68.94</c:v>
                </c:pt>
                <c:pt idx="314">
                  <c:v>68.89</c:v>
                </c:pt>
                <c:pt idx="315">
                  <c:v>68.98</c:v>
                </c:pt>
                <c:pt idx="316">
                  <c:v>69</c:v>
                </c:pt>
                <c:pt idx="317">
                  <c:v>68.88</c:v>
                </c:pt>
                <c:pt idx="318">
                  <c:v>69.73</c:v>
                </c:pt>
                <c:pt idx="319">
                  <c:v>69.72</c:v>
                </c:pt>
                <c:pt idx="320">
                  <c:v>69.790000000000006</c:v>
                </c:pt>
                <c:pt idx="321">
                  <c:v>69.7</c:v>
                </c:pt>
                <c:pt idx="322">
                  <c:v>69.69</c:v>
                </c:pt>
                <c:pt idx="323">
                  <c:v>69.67</c:v>
                </c:pt>
                <c:pt idx="324">
                  <c:v>69.69</c:v>
                </c:pt>
                <c:pt idx="325">
                  <c:v>69.73</c:v>
                </c:pt>
                <c:pt idx="326">
                  <c:v>69.7</c:v>
                </c:pt>
                <c:pt idx="327">
                  <c:v>69.73</c:v>
                </c:pt>
                <c:pt idx="328">
                  <c:v>69.69</c:v>
                </c:pt>
                <c:pt idx="329">
                  <c:v>69.69</c:v>
                </c:pt>
                <c:pt idx="330">
                  <c:v>69.72</c:v>
                </c:pt>
                <c:pt idx="331">
                  <c:v>69.69</c:v>
                </c:pt>
                <c:pt idx="332">
                  <c:v>74.62</c:v>
                </c:pt>
                <c:pt idx="333">
                  <c:v>75.34</c:v>
                </c:pt>
                <c:pt idx="334">
                  <c:v>69.680000000000007</c:v>
                </c:pt>
                <c:pt idx="335">
                  <c:v>69.66</c:v>
                </c:pt>
                <c:pt idx="336">
                  <c:v>75.05</c:v>
                </c:pt>
                <c:pt idx="337">
                  <c:v>81.86</c:v>
                </c:pt>
                <c:pt idx="338">
                  <c:v>84.21</c:v>
                </c:pt>
                <c:pt idx="339">
                  <c:v>84.42</c:v>
                </c:pt>
                <c:pt idx="340">
                  <c:v>84.05</c:v>
                </c:pt>
                <c:pt idx="341">
                  <c:v>84.7</c:v>
                </c:pt>
                <c:pt idx="342">
                  <c:v>84.09</c:v>
                </c:pt>
                <c:pt idx="343">
                  <c:v>81.88</c:v>
                </c:pt>
                <c:pt idx="344">
                  <c:v>77.25</c:v>
                </c:pt>
                <c:pt idx="345">
                  <c:v>70.45</c:v>
                </c:pt>
                <c:pt idx="346">
                  <c:v>70.180000000000007</c:v>
                </c:pt>
                <c:pt idx="347">
                  <c:v>70.02</c:v>
                </c:pt>
                <c:pt idx="348">
                  <c:v>70</c:v>
                </c:pt>
                <c:pt idx="349">
                  <c:v>70.41</c:v>
                </c:pt>
                <c:pt idx="350">
                  <c:v>79.02</c:v>
                </c:pt>
                <c:pt idx="351">
                  <c:v>79.14</c:v>
                </c:pt>
                <c:pt idx="352">
                  <c:v>77.62</c:v>
                </c:pt>
                <c:pt idx="353">
                  <c:v>79.5</c:v>
                </c:pt>
                <c:pt idx="354">
                  <c:v>79.98</c:v>
                </c:pt>
                <c:pt idx="355">
                  <c:v>79.42</c:v>
                </c:pt>
                <c:pt idx="356">
                  <c:v>76.14</c:v>
                </c:pt>
                <c:pt idx="357">
                  <c:v>70.33</c:v>
                </c:pt>
                <c:pt idx="358">
                  <c:v>70.11</c:v>
                </c:pt>
                <c:pt idx="359">
                  <c:v>69.930000000000007</c:v>
                </c:pt>
                <c:pt idx="360">
                  <c:v>70.23</c:v>
                </c:pt>
                <c:pt idx="361">
                  <c:v>70.25</c:v>
                </c:pt>
                <c:pt idx="362">
                  <c:v>69.98</c:v>
                </c:pt>
                <c:pt idx="363">
                  <c:v>69.91</c:v>
                </c:pt>
                <c:pt idx="364">
                  <c:v>69.819999999999993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1-446E-A258-9737EB6D7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957904"/>
        <c:axId val="388847680"/>
      </c:areaChart>
      <c:lineChart>
        <c:grouping val="standard"/>
        <c:varyColors val="0"/>
        <c:ser>
          <c:idx val="1"/>
          <c:order val="1"/>
          <c:tx>
            <c:strRef>
              <c:f>reservoirs_and_bayou!$D$1</c:f>
              <c:strCache>
                <c:ptCount val="1"/>
                <c:pt idx="0">
                  <c:v>Addicks rain (in)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reservoirs_and_bayou!$A$2:$A$366</c:f>
              <c:numCache>
                <c:formatCode>m/d/yyyy</c:formatCode>
                <c:ptCount val="365"/>
                <c:pt idx="0">
                  <c:v>42736</c:v>
                </c:pt>
                <c:pt idx="1">
                  <c:v>42737</c:v>
                </c:pt>
                <c:pt idx="2">
                  <c:v>42738</c:v>
                </c:pt>
                <c:pt idx="3">
                  <c:v>42739</c:v>
                </c:pt>
                <c:pt idx="4">
                  <c:v>42740</c:v>
                </c:pt>
                <c:pt idx="5">
                  <c:v>42741</c:v>
                </c:pt>
                <c:pt idx="6">
                  <c:v>42742</c:v>
                </c:pt>
                <c:pt idx="7">
                  <c:v>42743</c:v>
                </c:pt>
                <c:pt idx="8">
                  <c:v>42744</c:v>
                </c:pt>
                <c:pt idx="9">
                  <c:v>42745</c:v>
                </c:pt>
                <c:pt idx="10">
                  <c:v>42746</c:v>
                </c:pt>
                <c:pt idx="11">
                  <c:v>42747</c:v>
                </c:pt>
                <c:pt idx="12">
                  <c:v>42748</c:v>
                </c:pt>
                <c:pt idx="13">
                  <c:v>42749</c:v>
                </c:pt>
                <c:pt idx="14">
                  <c:v>42750</c:v>
                </c:pt>
                <c:pt idx="15">
                  <c:v>42751</c:v>
                </c:pt>
                <c:pt idx="16">
                  <c:v>42752</c:v>
                </c:pt>
                <c:pt idx="17">
                  <c:v>42753</c:v>
                </c:pt>
                <c:pt idx="18">
                  <c:v>42754</c:v>
                </c:pt>
                <c:pt idx="19">
                  <c:v>42755</c:v>
                </c:pt>
                <c:pt idx="20">
                  <c:v>42756</c:v>
                </c:pt>
                <c:pt idx="21">
                  <c:v>42757</c:v>
                </c:pt>
                <c:pt idx="22">
                  <c:v>42758</c:v>
                </c:pt>
                <c:pt idx="23">
                  <c:v>42759</c:v>
                </c:pt>
                <c:pt idx="24">
                  <c:v>42760</c:v>
                </c:pt>
                <c:pt idx="25">
                  <c:v>42761</c:v>
                </c:pt>
                <c:pt idx="26">
                  <c:v>42762</c:v>
                </c:pt>
                <c:pt idx="27">
                  <c:v>42763</c:v>
                </c:pt>
                <c:pt idx="28">
                  <c:v>42764</c:v>
                </c:pt>
                <c:pt idx="29">
                  <c:v>42765</c:v>
                </c:pt>
                <c:pt idx="30">
                  <c:v>42766</c:v>
                </c:pt>
                <c:pt idx="31">
                  <c:v>42767</c:v>
                </c:pt>
                <c:pt idx="32">
                  <c:v>42768</c:v>
                </c:pt>
                <c:pt idx="33">
                  <c:v>42769</c:v>
                </c:pt>
                <c:pt idx="34">
                  <c:v>42770</c:v>
                </c:pt>
                <c:pt idx="35">
                  <c:v>42771</c:v>
                </c:pt>
                <c:pt idx="36">
                  <c:v>42772</c:v>
                </c:pt>
                <c:pt idx="37">
                  <c:v>42773</c:v>
                </c:pt>
                <c:pt idx="38">
                  <c:v>42774</c:v>
                </c:pt>
                <c:pt idx="39">
                  <c:v>42775</c:v>
                </c:pt>
                <c:pt idx="40">
                  <c:v>42776</c:v>
                </c:pt>
                <c:pt idx="41">
                  <c:v>42777</c:v>
                </c:pt>
                <c:pt idx="42">
                  <c:v>42778</c:v>
                </c:pt>
                <c:pt idx="43">
                  <c:v>42779</c:v>
                </c:pt>
                <c:pt idx="44">
                  <c:v>42780</c:v>
                </c:pt>
                <c:pt idx="45">
                  <c:v>42781</c:v>
                </c:pt>
                <c:pt idx="46">
                  <c:v>42782</c:v>
                </c:pt>
                <c:pt idx="47">
                  <c:v>42783</c:v>
                </c:pt>
                <c:pt idx="48">
                  <c:v>42784</c:v>
                </c:pt>
                <c:pt idx="49">
                  <c:v>42785</c:v>
                </c:pt>
                <c:pt idx="50">
                  <c:v>42786</c:v>
                </c:pt>
                <c:pt idx="51">
                  <c:v>42787</c:v>
                </c:pt>
                <c:pt idx="52">
                  <c:v>42788</c:v>
                </c:pt>
                <c:pt idx="53">
                  <c:v>42789</c:v>
                </c:pt>
                <c:pt idx="54">
                  <c:v>42790</c:v>
                </c:pt>
                <c:pt idx="55">
                  <c:v>42791</c:v>
                </c:pt>
                <c:pt idx="56">
                  <c:v>42792</c:v>
                </c:pt>
                <c:pt idx="57">
                  <c:v>42793</c:v>
                </c:pt>
                <c:pt idx="58">
                  <c:v>42794</c:v>
                </c:pt>
                <c:pt idx="59">
                  <c:v>42795</c:v>
                </c:pt>
                <c:pt idx="60">
                  <c:v>42796</c:v>
                </c:pt>
                <c:pt idx="61">
                  <c:v>42797</c:v>
                </c:pt>
                <c:pt idx="62">
                  <c:v>42798</c:v>
                </c:pt>
                <c:pt idx="63">
                  <c:v>42799</c:v>
                </c:pt>
                <c:pt idx="64">
                  <c:v>42800</c:v>
                </c:pt>
                <c:pt idx="65">
                  <c:v>42801</c:v>
                </c:pt>
                <c:pt idx="66">
                  <c:v>42802</c:v>
                </c:pt>
                <c:pt idx="67">
                  <c:v>42803</c:v>
                </c:pt>
                <c:pt idx="68">
                  <c:v>42804</c:v>
                </c:pt>
                <c:pt idx="69">
                  <c:v>42805</c:v>
                </c:pt>
                <c:pt idx="70">
                  <c:v>42806</c:v>
                </c:pt>
                <c:pt idx="71">
                  <c:v>42807</c:v>
                </c:pt>
                <c:pt idx="72">
                  <c:v>42808</c:v>
                </c:pt>
                <c:pt idx="73">
                  <c:v>42809</c:v>
                </c:pt>
                <c:pt idx="74">
                  <c:v>42810</c:v>
                </c:pt>
                <c:pt idx="75">
                  <c:v>42811</c:v>
                </c:pt>
                <c:pt idx="76">
                  <c:v>42812</c:v>
                </c:pt>
                <c:pt idx="77">
                  <c:v>42813</c:v>
                </c:pt>
                <c:pt idx="78">
                  <c:v>42814</c:v>
                </c:pt>
                <c:pt idx="79">
                  <c:v>42815</c:v>
                </c:pt>
                <c:pt idx="80">
                  <c:v>42816</c:v>
                </c:pt>
                <c:pt idx="81">
                  <c:v>42817</c:v>
                </c:pt>
                <c:pt idx="82">
                  <c:v>42818</c:v>
                </c:pt>
                <c:pt idx="83">
                  <c:v>42819</c:v>
                </c:pt>
                <c:pt idx="84">
                  <c:v>42820</c:v>
                </c:pt>
                <c:pt idx="85">
                  <c:v>42821</c:v>
                </c:pt>
                <c:pt idx="86">
                  <c:v>42822</c:v>
                </c:pt>
                <c:pt idx="87">
                  <c:v>42823</c:v>
                </c:pt>
                <c:pt idx="88">
                  <c:v>42824</c:v>
                </c:pt>
                <c:pt idx="89">
                  <c:v>42825</c:v>
                </c:pt>
                <c:pt idx="90">
                  <c:v>42826</c:v>
                </c:pt>
                <c:pt idx="91">
                  <c:v>42827</c:v>
                </c:pt>
                <c:pt idx="92">
                  <c:v>42828</c:v>
                </c:pt>
                <c:pt idx="93">
                  <c:v>42829</c:v>
                </c:pt>
                <c:pt idx="94">
                  <c:v>42830</c:v>
                </c:pt>
                <c:pt idx="95">
                  <c:v>42831</c:v>
                </c:pt>
                <c:pt idx="96">
                  <c:v>42832</c:v>
                </c:pt>
                <c:pt idx="97">
                  <c:v>42833</c:v>
                </c:pt>
                <c:pt idx="98">
                  <c:v>42834</c:v>
                </c:pt>
                <c:pt idx="99">
                  <c:v>42835</c:v>
                </c:pt>
                <c:pt idx="100">
                  <c:v>42836</c:v>
                </c:pt>
                <c:pt idx="101">
                  <c:v>42837</c:v>
                </c:pt>
                <c:pt idx="102">
                  <c:v>42838</c:v>
                </c:pt>
                <c:pt idx="103">
                  <c:v>42839</c:v>
                </c:pt>
                <c:pt idx="104">
                  <c:v>42840</c:v>
                </c:pt>
                <c:pt idx="105">
                  <c:v>42841</c:v>
                </c:pt>
                <c:pt idx="106">
                  <c:v>42842</c:v>
                </c:pt>
                <c:pt idx="107">
                  <c:v>42843</c:v>
                </c:pt>
                <c:pt idx="108">
                  <c:v>42844</c:v>
                </c:pt>
                <c:pt idx="109">
                  <c:v>42845</c:v>
                </c:pt>
                <c:pt idx="110">
                  <c:v>42846</c:v>
                </c:pt>
                <c:pt idx="111">
                  <c:v>42847</c:v>
                </c:pt>
                <c:pt idx="112">
                  <c:v>42848</c:v>
                </c:pt>
                <c:pt idx="113">
                  <c:v>42849</c:v>
                </c:pt>
                <c:pt idx="114">
                  <c:v>42850</c:v>
                </c:pt>
                <c:pt idx="115">
                  <c:v>42851</c:v>
                </c:pt>
                <c:pt idx="116">
                  <c:v>42852</c:v>
                </c:pt>
                <c:pt idx="117">
                  <c:v>42853</c:v>
                </c:pt>
                <c:pt idx="118">
                  <c:v>42854</c:v>
                </c:pt>
                <c:pt idx="119">
                  <c:v>42855</c:v>
                </c:pt>
                <c:pt idx="120">
                  <c:v>42856</c:v>
                </c:pt>
                <c:pt idx="121">
                  <c:v>42857</c:v>
                </c:pt>
                <c:pt idx="122">
                  <c:v>42858</c:v>
                </c:pt>
                <c:pt idx="123">
                  <c:v>42859</c:v>
                </c:pt>
                <c:pt idx="124">
                  <c:v>42860</c:v>
                </c:pt>
                <c:pt idx="125">
                  <c:v>42861</c:v>
                </c:pt>
                <c:pt idx="126">
                  <c:v>42862</c:v>
                </c:pt>
                <c:pt idx="127">
                  <c:v>42863</c:v>
                </c:pt>
                <c:pt idx="128">
                  <c:v>42864</c:v>
                </c:pt>
                <c:pt idx="129">
                  <c:v>42865</c:v>
                </c:pt>
                <c:pt idx="130">
                  <c:v>42866</c:v>
                </c:pt>
                <c:pt idx="131">
                  <c:v>42867</c:v>
                </c:pt>
                <c:pt idx="132">
                  <c:v>42868</c:v>
                </c:pt>
                <c:pt idx="133">
                  <c:v>42869</c:v>
                </c:pt>
                <c:pt idx="134">
                  <c:v>42870</c:v>
                </c:pt>
                <c:pt idx="135">
                  <c:v>42871</c:v>
                </c:pt>
                <c:pt idx="136">
                  <c:v>42872</c:v>
                </c:pt>
                <c:pt idx="137">
                  <c:v>42873</c:v>
                </c:pt>
                <c:pt idx="138">
                  <c:v>42874</c:v>
                </c:pt>
                <c:pt idx="139">
                  <c:v>42875</c:v>
                </c:pt>
                <c:pt idx="140">
                  <c:v>42876</c:v>
                </c:pt>
                <c:pt idx="141">
                  <c:v>42877</c:v>
                </c:pt>
                <c:pt idx="142">
                  <c:v>42878</c:v>
                </c:pt>
                <c:pt idx="143">
                  <c:v>42879</c:v>
                </c:pt>
                <c:pt idx="144">
                  <c:v>42880</c:v>
                </c:pt>
                <c:pt idx="145">
                  <c:v>42881</c:v>
                </c:pt>
                <c:pt idx="146">
                  <c:v>42882</c:v>
                </c:pt>
                <c:pt idx="147">
                  <c:v>42883</c:v>
                </c:pt>
                <c:pt idx="148">
                  <c:v>42884</c:v>
                </c:pt>
                <c:pt idx="149">
                  <c:v>42885</c:v>
                </c:pt>
                <c:pt idx="150">
                  <c:v>42886</c:v>
                </c:pt>
                <c:pt idx="151">
                  <c:v>42887</c:v>
                </c:pt>
                <c:pt idx="152">
                  <c:v>42888</c:v>
                </c:pt>
                <c:pt idx="153">
                  <c:v>42889</c:v>
                </c:pt>
                <c:pt idx="154">
                  <c:v>42890</c:v>
                </c:pt>
                <c:pt idx="155">
                  <c:v>42891</c:v>
                </c:pt>
                <c:pt idx="156">
                  <c:v>42892</c:v>
                </c:pt>
                <c:pt idx="157">
                  <c:v>42893</c:v>
                </c:pt>
                <c:pt idx="158">
                  <c:v>42894</c:v>
                </c:pt>
                <c:pt idx="159">
                  <c:v>42895</c:v>
                </c:pt>
                <c:pt idx="160">
                  <c:v>42896</c:v>
                </c:pt>
                <c:pt idx="161">
                  <c:v>42897</c:v>
                </c:pt>
                <c:pt idx="162">
                  <c:v>42898</c:v>
                </c:pt>
                <c:pt idx="163">
                  <c:v>42899</c:v>
                </c:pt>
                <c:pt idx="164">
                  <c:v>42900</c:v>
                </c:pt>
                <c:pt idx="165">
                  <c:v>42901</c:v>
                </c:pt>
                <c:pt idx="166">
                  <c:v>42902</c:v>
                </c:pt>
                <c:pt idx="167">
                  <c:v>42903</c:v>
                </c:pt>
                <c:pt idx="168">
                  <c:v>42904</c:v>
                </c:pt>
                <c:pt idx="169">
                  <c:v>42905</c:v>
                </c:pt>
                <c:pt idx="170">
                  <c:v>42906</c:v>
                </c:pt>
                <c:pt idx="171">
                  <c:v>42907</c:v>
                </c:pt>
                <c:pt idx="172">
                  <c:v>42908</c:v>
                </c:pt>
                <c:pt idx="173">
                  <c:v>42909</c:v>
                </c:pt>
                <c:pt idx="174">
                  <c:v>42910</c:v>
                </c:pt>
                <c:pt idx="175">
                  <c:v>42911</c:v>
                </c:pt>
                <c:pt idx="176">
                  <c:v>42912</c:v>
                </c:pt>
                <c:pt idx="177">
                  <c:v>42913</c:v>
                </c:pt>
                <c:pt idx="178">
                  <c:v>42914</c:v>
                </c:pt>
                <c:pt idx="179">
                  <c:v>42915</c:v>
                </c:pt>
                <c:pt idx="180">
                  <c:v>42916</c:v>
                </c:pt>
                <c:pt idx="181">
                  <c:v>42917</c:v>
                </c:pt>
                <c:pt idx="182">
                  <c:v>42918</c:v>
                </c:pt>
                <c:pt idx="183">
                  <c:v>42919</c:v>
                </c:pt>
                <c:pt idx="184">
                  <c:v>42920</c:v>
                </c:pt>
                <c:pt idx="185">
                  <c:v>42921</c:v>
                </c:pt>
                <c:pt idx="186">
                  <c:v>42922</c:v>
                </c:pt>
                <c:pt idx="187">
                  <c:v>42923</c:v>
                </c:pt>
                <c:pt idx="188">
                  <c:v>42924</c:v>
                </c:pt>
                <c:pt idx="189">
                  <c:v>42925</c:v>
                </c:pt>
                <c:pt idx="190">
                  <c:v>42926</c:v>
                </c:pt>
                <c:pt idx="191">
                  <c:v>42927</c:v>
                </c:pt>
                <c:pt idx="192">
                  <c:v>42928</c:v>
                </c:pt>
                <c:pt idx="193">
                  <c:v>42929</c:v>
                </c:pt>
                <c:pt idx="194">
                  <c:v>42930</c:v>
                </c:pt>
                <c:pt idx="195">
                  <c:v>42931</c:v>
                </c:pt>
                <c:pt idx="196">
                  <c:v>42932</c:v>
                </c:pt>
                <c:pt idx="197">
                  <c:v>42933</c:v>
                </c:pt>
                <c:pt idx="198">
                  <c:v>42934</c:v>
                </c:pt>
                <c:pt idx="199">
                  <c:v>42935</c:v>
                </c:pt>
                <c:pt idx="200">
                  <c:v>42936</c:v>
                </c:pt>
                <c:pt idx="201">
                  <c:v>42937</c:v>
                </c:pt>
                <c:pt idx="202">
                  <c:v>42938</c:v>
                </c:pt>
                <c:pt idx="203">
                  <c:v>42939</c:v>
                </c:pt>
                <c:pt idx="204">
                  <c:v>42940</c:v>
                </c:pt>
                <c:pt idx="205">
                  <c:v>42941</c:v>
                </c:pt>
                <c:pt idx="206">
                  <c:v>42942</c:v>
                </c:pt>
                <c:pt idx="207">
                  <c:v>42943</c:v>
                </c:pt>
                <c:pt idx="208">
                  <c:v>42944</c:v>
                </c:pt>
                <c:pt idx="209">
                  <c:v>42945</c:v>
                </c:pt>
                <c:pt idx="210">
                  <c:v>42946</c:v>
                </c:pt>
                <c:pt idx="211">
                  <c:v>42947</c:v>
                </c:pt>
                <c:pt idx="212">
                  <c:v>42948</c:v>
                </c:pt>
                <c:pt idx="213">
                  <c:v>42949</c:v>
                </c:pt>
                <c:pt idx="214">
                  <c:v>42950</c:v>
                </c:pt>
                <c:pt idx="215">
                  <c:v>42951</c:v>
                </c:pt>
                <c:pt idx="216">
                  <c:v>42952</c:v>
                </c:pt>
                <c:pt idx="217">
                  <c:v>42953</c:v>
                </c:pt>
                <c:pt idx="218">
                  <c:v>42954</c:v>
                </c:pt>
                <c:pt idx="219">
                  <c:v>42955</c:v>
                </c:pt>
                <c:pt idx="220">
                  <c:v>42956</c:v>
                </c:pt>
                <c:pt idx="221">
                  <c:v>42957</c:v>
                </c:pt>
                <c:pt idx="222">
                  <c:v>42958</c:v>
                </c:pt>
                <c:pt idx="223">
                  <c:v>42959</c:v>
                </c:pt>
                <c:pt idx="224">
                  <c:v>42960</c:v>
                </c:pt>
                <c:pt idx="225">
                  <c:v>42961</c:v>
                </c:pt>
                <c:pt idx="226">
                  <c:v>42962</c:v>
                </c:pt>
                <c:pt idx="227">
                  <c:v>42963</c:v>
                </c:pt>
                <c:pt idx="228">
                  <c:v>42964</c:v>
                </c:pt>
                <c:pt idx="229">
                  <c:v>42965</c:v>
                </c:pt>
                <c:pt idx="230">
                  <c:v>42966</c:v>
                </c:pt>
                <c:pt idx="231">
                  <c:v>42967</c:v>
                </c:pt>
                <c:pt idx="232">
                  <c:v>42968</c:v>
                </c:pt>
                <c:pt idx="233">
                  <c:v>42969</c:v>
                </c:pt>
                <c:pt idx="234">
                  <c:v>42970</c:v>
                </c:pt>
                <c:pt idx="235">
                  <c:v>42971</c:v>
                </c:pt>
                <c:pt idx="236">
                  <c:v>42972</c:v>
                </c:pt>
                <c:pt idx="237">
                  <c:v>42973</c:v>
                </c:pt>
                <c:pt idx="238">
                  <c:v>42974</c:v>
                </c:pt>
                <c:pt idx="239">
                  <c:v>42975</c:v>
                </c:pt>
                <c:pt idx="240">
                  <c:v>42976</c:v>
                </c:pt>
                <c:pt idx="241">
                  <c:v>42977</c:v>
                </c:pt>
                <c:pt idx="242">
                  <c:v>42978</c:v>
                </c:pt>
                <c:pt idx="243">
                  <c:v>42979</c:v>
                </c:pt>
                <c:pt idx="244">
                  <c:v>42980</c:v>
                </c:pt>
                <c:pt idx="245">
                  <c:v>42981</c:v>
                </c:pt>
                <c:pt idx="246">
                  <c:v>42982</c:v>
                </c:pt>
                <c:pt idx="247">
                  <c:v>42983</c:v>
                </c:pt>
                <c:pt idx="248">
                  <c:v>42984</c:v>
                </c:pt>
                <c:pt idx="249">
                  <c:v>42985</c:v>
                </c:pt>
                <c:pt idx="250">
                  <c:v>42986</c:v>
                </c:pt>
                <c:pt idx="251">
                  <c:v>42987</c:v>
                </c:pt>
                <c:pt idx="252">
                  <c:v>42988</c:v>
                </c:pt>
                <c:pt idx="253">
                  <c:v>42989</c:v>
                </c:pt>
                <c:pt idx="254">
                  <c:v>42990</c:v>
                </c:pt>
                <c:pt idx="255">
                  <c:v>42991</c:v>
                </c:pt>
                <c:pt idx="256">
                  <c:v>42992</c:v>
                </c:pt>
                <c:pt idx="257">
                  <c:v>42993</c:v>
                </c:pt>
                <c:pt idx="258">
                  <c:v>42994</c:v>
                </c:pt>
                <c:pt idx="259">
                  <c:v>42995</c:v>
                </c:pt>
                <c:pt idx="260">
                  <c:v>42996</c:v>
                </c:pt>
                <c:pt idx="261">
                  <c:v>42997</c:v>
                </c:pt>
                <c:pt idx="262">
                  <c:v>42998</c:v>
                </c:pt>
                <c:pt idx="263">
                  <c:v>42999</c:v>
                </c:pt>
                <c:pt idx="264">
                  <c:v>43000</c:v>
                </c:pt>
                <c:pt idx="265">
                  <c:v>43001</c:v>
                </c:pt>
                <c:pt idx="266">
                  <c:v>43002</c:v>
                </c:pt>
                <c:pt idx="267">
                  <c:v>43003</c:v>
                </c:pt>
                <c:pt idx="268">
                  <c:v>43004</c:v>
                </c:pt>
                <c:pt idx="269">
                  <c:v>43005</c:v>
                </c:pt>
                <c:pt idx="270">
                  <c:v>43006</c:v>
                </c:pt>
                <c:pt idx="271">
                  <c:v>43007</c:v>
                </c:pt>
                <c:pt idx="272">
                  <c:v>43008</c:v>
                </c:pt>
                <c:pt idx="273">
                  <c:v>43009</c:v>
                </c:pt>
                <c:pt idx="274">
                  <c:v>43010</c:v>
                </c:pt>
                <c:pt idx="275">
                  <c:v>43011</c:v>
                </c:pt>
                <c:pt idx="276">
                  <c:v>43012</c:v>
                </c:pt>
                <c:pt idx="277">
                  <c:v>43013</c:v>
                </c:pt>
                <c:pt idx="278">
                  <c:v>43014</c:v>
                </c:pt>
                <c:pt idx="279">
                  <c:v>43015</c:v>
                </c:pt>
                <c:pt idx="280">
                  <c:v>43016</c:v>
                </c:pt>
                <c:pt idx="281">
                  <c:v>43017</c:v>
                </c:pt>
                <c:pt idx="282">
                  <c:v>43018</c:v>
                </c:pt>
                <c:pt idx="283">
                  <c:v>43019</c:v>
                </c:pt>
                <c:pt idx="284">
                  <c:v>43020</c:v>
                </c:pt>
                <c:pt idx="285">
                  <c:v>43021</c:v>
                </c:pt>
                <c:pt idx="286">
                  <c:v>43022</c:v>
                </c:pt>
                <c:pt idx="287">
                  <c:v>43023</c:v>
                </c:pt>
                <c:pt idx="288">
                  <c:v>43024</c:v>
                </c:pt>
                <c:pt idx="289">
                  <c:v>43025</c:v>
                </c:pt>
                <c:pt idx="290">
                  <c:v>43026</c:v>
                </c:pt>
                <c:pt idx="291">
                  <c:v>43027</c:v>
                </c:pt>
                <c:pt idx="292">
                  <c:v>43028</c:v>
                </c:pt>
                <c:pt idx="293">
                  <c:v>43029</c:v>
                </c:pt>
                <c:pt idx="294">
                  <c:v>43030</c:v>
                </c:pt>
                <c:pt idx="295">
                  <c:v>43031</c:v>
                </c:pt>
                <c:pt idx="296">
                  <c:v>43032</c:v>
                </c:pt>
                <c:pt idx="297">
                  <c:v>43033</c:v>
                </c:pt>
                <c:pt idx="298">
                  <c:v>43034</c:v>
                </c:pt>
                <c:pt idx="299">
                  <c:v>43035</c:v>
                </c:pt>
                <c:pt idx="300">
                  <c:v>43036</c:v>
                </c:pt>
                <c:pt idx="301">
                  <c:v>43037</c:v>
                </c:pt>
                <c:pt idx="302">
                  <c:v>43038</c:v>
                </c:pt>
                <c:pt idx="303">
                  <c:v>43039</c:v>
                </c:pt>
                <c:pt idx="304">
                  <c:v>43040</c:v>
                </c:pt>
                <c:pt idx="305">
                  <c:v>43041</c:v>
                </c:pt>
                <c:pt idx="306">
                  <c:v>43042</c:v>
                </c:pt>
                <c:pt idx="307">
                  <c:v>43043</c:v>
                </c:pt>
                <c:pt idx="308">
                  <c:v>43044</c:v>
                </c:pt>
                <c:pt idx="309">
                  <c:v>43045</c:v>
                </c:pt>
                <c:pt idx="310">
                  <c:v>43046</c:v>
                </c:pt>
                <c:pt idx="311">
                  <c:v>43047</c:v>
                </c:pt>
                <c:pt idx="312">
                  <c:v>43048</c:v>
                </c:pt>
                <c:pt idx="313">
                  <c:v>43049</c:v>
                </c:pt>
                <c:pt idx="314">
                  <c:v>43050</c:v>
                </c:pt>
                <c:pt idx="315">
                  <c:v>43051</c:v>
                </c:pt>
                <c:pt idx="316">
                  <c:v>43052</c:v>
                </c:pt>
                <c:pt idx="317">
                  <c:v>43053</c:v>
                </c:pt>
                <c:pt idx="318">
                  <c:v>43054</c:v>
                </c:pt>
                <c:pt idx="319">
                  <c:v>43055</c:v>
                </c:pt>
                <c:pt idx="320">
                  <c:v>43056</c:v>
                </c:pt>
                <c:pt idx="321">
                  <c:v>43057</c:v>
                </c:pt>
                <c:pt idx="322">
                  <c:v>43058</c:v>
                </c:pt>
                <c:pt idx="323">
                  <c:v>43059</c:v>
                </c:pt>
                <c:pt idx="324">
                  <c:v>43060</c:v>
                </c:pt>
                <c:pt idx="325">
                  <c:v>43061</c:v>
                </c:pt>
                <c:pt idx="326">
                  <c:v>43062</c:v>
                </c:pt>
                <c:pt idx="327">
                  <c:v>43063</c:v>
                </c:pt>
                <c:pt idx="328">
                  <c:v>43064</c:v>
                </c:pt>
                <c:pt idx="329">
                  <c:v>43065</c:v>
                </c:pt>
                <c:pt idx="330">
                  <c:v>43066</c:v>
                </c:pt>
                <c:pt idx="331">
                  <c:v>43067</c:v>
                </c:pt>
                <c:pt idx="332">
                  <c:v>43068</c:v>
                </c:pt>
                <c:pt idx="333">
                  <c:v>43069</c:v>
                </c:pt>
                <c:pt idx="334">
                  <c:v>43070</c:v>
                </c:pt>
                <c:pt idx="335">
                  <c:v>43071</c:v>
                </c:pt>
                <c:pt idx="336">
                  <c:v>43072</c:v>
                </c:pt>
                <c:pt idx="337">
                  <c:v>43073</c:v>
                </c:pt>
                <c:pt idx="338">
                  <c:v>43074</c:v>
                </c:pt>
                <c:pt idx="339">
                  <c:v>43075</c:v>
                </c:pt>
                <c:pt idx="340">
                  <c:v>43076</c:v>
                </c:pt>
                <c:pt idx="341">
                  <c:v>43077</c:v>
                </c:pt>
                <c:pt idx="342">
                  <c:v>43078</c:v>
                </c:pt>
                <c:pt idx="343">
                  <c:v>43079</c:v>
                </c:pt>
                <c:pt idx="344">
                  <c:v>43080</c:v>
                </c:pt>
                <c:pt idx="345">
                  <c:v>43081</c:v>
                </c:pt>
                <c:pt idx="346">
                  <c:v>43082</c:v>
                </c:pt>
                <c:pt idx="347">
                  <c:v>43083</c:v>
                </c:pt>
                <c:pt idx="348">
                  <c:v>43084</c:v>
                </c:pt>
                <c:pt idx="349">
                  <c:v>43085</c:v>
                </c:pt>
                <c:pt idx="350">
                  <c:v>43086</c:v>
                </c:pt>
                <c:pt idx="351">
                  <c:v>43087</c:v>
                </c:pt>
                <c:pt idx="352">
                  <c:v>43088</c:v>
                </c:pt>
                <c:pt idx="353">
                  <c:v>43089</c:v>
                </c:pt>
                <c:pt idx="354">
                  <c:v>43090</c:v>
                </c:pt>
                <c:pt idx="355">
                  <c:v>43091</c:v>
                </c:pt>
                <c:pt idx="356">
                  <c:v>43092</c:v>
                </c:pt>
                <c:pt idx="357">
                  <c:v>43093</c:v>
                </c:pt>
                <c:pt idx="358">
                  <c:v>43094</c:v>
                </c:pt>
                <c:pt idx="359">
                  <c:v>43095</c:v>
                </c:pt>
                <c:pt idx="360">
                  <c:v>43096</c:v>
                </c:pt>
                <c:pt idx="361">
                  <c:v>43097</c:v>
                </c:pt>
                <c:pt idx="362">
                  <c:v>43098</c:v>
                </c:pt>
                <c:pt idx="363">
                  <c:v>43099</c:v>
                </c:pt>
                <c:pt idx="364">
                  <c:v>43100</c:v>
                </c:pt>
              </c:numCache>
            </c:numRef>
          </c:cat>
          <c:val>
            <c:numRef>
              <c:f>reservoirs_and_bayou!$D$2:$D$366</c:f>
              <c:numCache>
                <c:formatCode>General</c:formatCode>
                <c:ptCount val="365"/>
                <c:pt idx="0">
                  <c:v>0</c:v>
                </c:pt>
                <c:pt idx="1">
                  <c:v>0.52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0.08</c:v>
                </c:pt>
                <c:pt idx="15">
                  <c:v>0.04</c:v>
                </c:pt>
                <c:pt idx="16">
                  <c:v>0.76</c:v>
                </c:pt>
                <c:pt idx="17">
                  <c:v>2.88</c:v>
                </c:pt>
                <c:pt idx="18">
                  <c:v>0.48</c:v>
                </c:pt>
                <c:pt idx="19">
                  <c:v>0.56000000000000005</c:v>
                </c:pt>
                <c:pt idx="20">
                  <c:v>0.04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1.04</c:v>
                </c:pt>
                <c:pt idx="45">
                  <c:v>0</c:v>
                </c:pt>
                <c:pt idx="46">
                  <c:v>0</c:v>
                </c:pt>
                <c:pt idx="47">
                  <c:v>0.12</c:v>
                </c:pt>
                <c:pt idx="48">
                  <c:v>0</c:v>
                </c:pt>
                <c:pt idx="49">
                  <c:v>0</c:v>
                </c:pt>
                <c:pt idx="50">
                  <c:v>1.44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0.04</c:v>
                </c:pt>
                <c:pt idx="63">
                  <c:v>1.96</c:v>
                </c:pt>
                <c:pt idx="64">
                  <c:v>0.2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0.44</c:v>
                </c:pt>
                <c:pt idx="70">
                  <c:v>0.08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1.1599999999999999</c:v>
                </c:pt>
                <c:pt idx="83">
                  <c:v>0.04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1.52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0.12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0.04</c:v>
                </c:pt>
                <c:pt idx="100">
                  <c:v>0.92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0.48</c:v>
                </c:pt>
                <c:pt idx="107">
                  <c:v>0.88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0.48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0.12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0.08</c:v>
                </c:pt>
                <c:pt idx="141">
                  <c:v>0.24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0.88</c:v>
                </c:pt>
                <c:pt idx="148">
                  <c:v>0.12</c:v>
                </c:pt>
                <c:pt idx="149">
                  <c:v>0</c:v>
                </c:pt>
                <c:pt idx="150">
                  <c:v>0.12</c:v>
                </c:pt>
                <c:pt idx="151">
                  <c:v>0.2</c:v>
                </c:pt>
                <c:pt idx="152">
                  <c:v>0.48</c:v>
                </c:pt>
                <c:pt idx="153">
                  <c:v>0</c:v>
                </c:pt>
                <c:pt idx="154">
                  <c:v>2.52</c:v>
                </c:pt>
                <c:pt idx="155">
                  <c:v>0</c:v>
                </c:pt>
                <c:pt idx="156">
                  <c:v>0.04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0.6</c:v>
                </c:pt>
                <c:pt idx="171">
                  <c:v>0</c:v>
                </c:pt>
                <c:pt idx="172">
                  <c:v>0.64</c:v>
                </c:pt>
                <c:pt idx="173">
                  <c:v>0</c:v>
                </c:pt>
                <c:pt idx="174">
                  <c:v>1.92</c:v>
                </c:pt>
                <c:pt idx="175">
                  <c:v>1.24</c:v>
                </c:pt>
                <c:pt idx="176">
                  <c:v>0.4</c:v>
                </c:pt>
                <c:pt idx="177">
                  <c:v>1.44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0.72</c:v>
                </c:pt>
                <c:pt idx="190">
                  <c:v>0</c:v>
                </c:pt>
                <c:pt idx="191">
                  <c:v>0</c:v>
                </c:pt>
                <c:pt idx="192">
                  <c:v>0.12</c:v>
                </c:pt>
                <c:pt idx="193">
                  <c:v>2.72</c:v>
                </c:pt>
                <c:pt idx="194">
                  <c:v>0</c:v>
                </c:pt>
                <c:pt idx="195">
                  <c:v>2.44</c:v>
                </c:pt>
                <c:pt idx="196">
                  <c:v>0</c:v>
                </c:pt>
                <c:pt idx="197">
                  <c:v>0.04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0.2</c:v>
                </c:pt>
                <c:pt idx="203">
                  <c:v>0.24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1.04</c:v>
                </c:pt>
                <c:pt idx="214">
                  <c:v>0</c:v>
                </c:pt>
                <c:pt idx="215">
                  <c:v>0</c:v>
                </c:pt>
                <c:pt idx="216">
                  <c:v>0.04</c:v>
                </c:pt>
                <c:pt idx="217">
                  <c:v>0.12</c:v>
                </c:pt>
                <c:pt idx="218">
                  <c:v>2.16</c:v>
                </c:pt>
                <c:pt idx="219">
                  <c:v>4.84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0.88</c:v>
                </c:pt>
                <c:pt idx="237">
                  <c:v>11.36</c:v>
                </c:pt>
                <c:pt idx="238">
                  <c:v>14.88</c:v>
                </c:pt>
                <c:pt idx="239">
                  <c:v>5.2</c:v>
                </c:pt>
                <c:pt idx="240">
                  <c:v>1.1200000000000001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1.68</c:v>
                </c:pt>
                <c:pt idx="261">
                  <c:v>0</c:v>
                </c:pt>
                <c:pt idx="262">
                  <c:v>0.2</c:v>
                </c:pt>
                <c:pt idx="263">
                  <c:v>0.32</c:v>
                </c:pt>
                <c:pt idx="264">
                  <c:v>0.04</c:v>
                </c:pt>
                <c:pt idx="265">
                  <c:v>0</c:v>
                </c:pt>
                <c:pt idx="266">
                  <c:v>0</c:v>
                </c:pt>
                <c:pt idx="267">
                  <c:v>0.12</c:v>
                </c:pt>
                <c:pt idx="268">
                  <c:v>0.08</c:v>
                </c:pt>
                <c:pt idx="269">
                  <c:v>0</c:v>
                </c:pt>
                <c:pt idx="270">
                  <c:v>0.48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0.32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0.32</c:v>
                </c:pt>
                <c:pt idx="293">
                  <c:v>0.12</c:v>
                </c:pt>
                <c:pt idx="294">
                  <c:v>1.1599999999999999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1.2</c:v>
                </c:pt>
                <c:pt idx="304">
                  <c:v>0.44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0.12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0.76</c:v>
                </c:pt>
                <c:pt idx="337">
                  <c:v>0.16</c:v>
                </c:pt>
                <c:pt idx="338">
                  <c:v>0.04</c:v>
                </c:pt>
                <c:pt idx="339">
                  <c:v>0.16</c:v>
                </c:pt>
                <c:pt idx="340">
                  <c:v>0.72</c:v>
                </c:pt>
                <c:pt idx="341">
                  <c:v>0.04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0.76</c:v>
                </c:pt>
                <c:pt idx="350">
                  <c:v>0</c:v>
                </c:pt>
                <c:pt idx="351">
                  <c:v>0.04</c:v>
                </c:pt>
                <c:pt idx="352">
                  <c:v>0.44</c:v>
                </c:pt>
                <c:pt idx="353">
                  <c:v>0.04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0.12</c:v>
                </c:pt>
                <c:pt idx="360">
                  <c:v>0.08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31-446E-A258-9737EB6D7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824352"/>
        <c:axId val="1755823104"/>
      </c:lineChart>
      <c:valAx>
        <c:axId val="388847680"/>
        <c:scaling>
          <c:orientation val="minMax"/>
          <c:min val="6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Elevation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57904"/>
        <c:crosses val="max"/>
        <c:crossBetween val="between"/>
      </c:valAx>
      <c:dateAx>
        <c:axId val="8139579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47680"/>
        <c:crosses val="autoZero"/>
        <c:auto val="1"/>
        <c:lblOffset val="100"/>
        <c:baseTimeUnit val="days"/>
        <c:majorUnit val="1"/>
        <c:minorUnit val="1"/>
      </c:dateAx>
      <c:valAx>
        <c:axId val="1755823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Precipitation (ft)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24352"/>
        <c:crosses val="autoZero"/>
        <c:crossBetween val="between"/>
      </c:valAx>
      <c:dateAx>
        <c:axId val="4648243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5582310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1"/>
        </a:gs>
        <a:gs pos="100000">
          <a:schemeClr val="accent1">
            <a:lumMod val="20000"/>
            <a:lumOff val="80000"/>
          </a:schemeClr>
        </a:gs>
      </a:gsLst>
      <a:lin ang="5400000" scaled="1"/>
    </a:gradFill>
    <a:ln w="19050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7597-348F-4107-AE99-3F3B03EAF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33AB4-C8A7-413C-8A08-54BEE4EC4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5FF-3272-4500-941E-A52EB1C0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AB49-83DB-4724-B79A-5360704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480E-499D-4F28-AE0A-C741784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70E3-0748-4962-B4ED-3F324E4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9858-DF9B-4670-9436-5DF8DC8E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150A-565B-48CB-B8E1-7DD75D2A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65B2-D654-4A31-B72E-7ABDCFA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1164-9BCA-4E8D-AE18-86909BE1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6D479-27F0-4C56-87F8-76BF9580A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CDC97-12E3-434E-85A9-0D260527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4EEBE-A512-4E72-B807-C6393B7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C0C5-88CF-434C-BBC7-89B93EE2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4160-64C4-429C-AD72-F7D3C04F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7BF-DFA0-4C53-B461-37BE34F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300D-7728-4BCB-9F40-5A3FA957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D9D6-FE50-4C45-8DEA-32BDE46F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B6D5-7AED-4137-80AD-26E6CB85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21CF-6C61-4C27-A1A5-E837CF4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59C-0C25-44B3-AE09-B4430E57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0183-4BD4-4A25-9DCC-D525DBCF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829D-4227-4C9C-A2E0-759FE733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3BDB-9B14-4973-B6CB-DD55056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116F-F529-4452-AAF7-82DAE187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F02-1327-497F-B705-4D6685A8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5CA2-4E2A-4823-96D0-52B6C6D4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BE62F-7873-42A3-A34A-4CF2D4B9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FED0-2259-4C09-946D-661A95BA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49A2-62D8-4E4A-B34B-581D2948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7439-B8CA-463C-BAFB-62891339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7F70-914F-4B02-AC18-58C2F9E4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BE7A-DFF2-4F1C-8900-86F2AC2E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A2D8-C488-44E3-9812-DD056097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C34F3-89E3-41D0-953C-69FE93204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173CE-88DA-4BE2-8EE2-B7C6AB6FE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971F-F99A-44C5-9FB9-20AC5386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974EF-FCFF-48BB-8971-705B441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49304-AB30-43AD-A7C8-7970E7D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7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7DD7-F064-4CDB-A959-EC038A97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15536-F48A-45B1-BAD2-EC02BEA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B9B8E-6A58-48FF-985C-8B821AAE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374FB-AD76-44C9-9676-E28205CD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42419-49D6-4E56-931D-A778C12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069B-F9AD-4445-8086-A0E1F1A8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1094-EE0F-42BF-A9FC-4B81CCE0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6BC7-478D-435B-A34F-53C32BF7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646E-615A-4E2D-80EF-DD4B608E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A784-993E-4CCA-9562-BBAFB69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388B5-E6F7-4436-9B7E-DE983CF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E5F6-7E5E-4CFC-B219-280B838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DA1B-24E5-4FC1-BCE4-A0D762A8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278B-3486-4D5D-9DE0-E8621F1E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E153A-F520-4396-BCDC-786BEABA8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CCC0-03E4-49A7-91C8-2CBD2353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0991-7C2E-47E8-83D1-B0C34D3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36D0-5AEE-48F1-9A27-C2DC1AE3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B07A-CCEE-485F-B21E-946C27B4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A73B-2CD0-4FF8-886E-91E32AD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3121-41B1-4129-9F69-331546D4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3A0B-0880-42E3-A1E6-0498FB108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5AAF6-D9AF-47C3-92DD-99476B64B79F}" type="datetimeFigureOut">
              <a:rPr lang="en-US" smtClean="0"/>
              <a:t>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E686-D49B-4520-9E42-0EDE1835A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7C51-D549-461C-944B-1C9DA262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17FF-91FA-49EE-A87B-C058B6C76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AE2BBB9-4D8F-4394-BC1F-16FBD32B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7" y="1764952"/>
            <a:ext cx="4988592" cy="285517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A3ACF-0E71-4F94-9049-B2E23AF3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11" y="3429000"/>
            <a:ext cx="4783932" cy="273803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305060-ECCE-412C-89CB-883FEE24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Risk Reduction for Next Harvey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49778-87B5-447A-BC52-B71565BA58B1}"/>
              </a:ext>
            </a:extLst>
          </p:cNvPr>
          <p:cNvSpPr txBox="1"/>
          <p:nvPr/>
        </p:nvSpPr>
        <p:spPr>
          <a:xfrm>
            <a:off x="6673516" y="1764952"/>
            <a:ext cx="40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January 23, 2019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Science Project 1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Rice University - Houston, 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4833FC-7A91-463D-8A38-8EB39C68720B}"/>
              </a:ext>
            </a:extLst>
          </p:cNvPr>
          <p:cNvSpPr txBox="1"/>
          <p:nvPr/>
        </p:nvSpPr>
        <p:spPr>
          <a:xfrm>
            <a:off x="2340768" y="4966708"/>
            <a:ext cx="2112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Lesly Bohuchot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Doug Newsom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Margret Saniel</a:t>
            </a:r>
          </a:p>
        </p:txBody>
      </p:sp>
    </p:spTree>
    <p:extLst>
      <p:ext uri="{BB962C8B-B14F-4D97-AF65-F5344CB8AC3E}">
        <p14:creationId xmlns:p14="http://schemas.microsoft.com/office/powerpoint/2010/main" val="358054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1</a:t>
            </a:r>
          </a:p>
        </p:txBody>
      </p:sp>
    </p:spTree>
    <p:extLst>
      <p:ext uri="{BB962C8B-B14F-4D97-AF65-F5344CB8AC3E}">
        <p14:creationId xmlns:p14="http://schemas.microsoft.com/office/powerpoint/2010/main" val="159330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2</a:t>
            </a:r>
          </a:p>
        </p:txBody>
      </p:sp>
    </p:spTree>
    <p:extLst>
      <p:ext uri="{BB962C8B-B14F-4D97-AF65-F5344CB8AC3E}">
        <p14:creationId xmlns:p14="http://schemas.microsoft.com/office/powerpoint/2010/main" val="149942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Lesly Slide 3</a:t>
            </a:r>
          </a:p>
        </p:txBody>
      </p:sp>
    </p:spTree>
    <p:extLst>
      <p:ext uri="{BB962C8B-B14F-4D97-AF65-F5344CB8AC3E}">
        <p14:creationId xmlns:p14="http://schemas.microsoft.com/office/powerpoint/2010/main" val="20617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920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3247-FDBA-44F2-AAAF-313275F19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B4D24-8D98-4F47-BC46-70DA7D07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5016-6D10-4EFB-A562-3EEE71166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1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DBF8C-9D45-41E7-9BA5-E78072B5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3" y="1690688"/>
            <a:ext cx="4796123" cy="444671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DD2EE-632E-46CE-A25C-2B1697629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05" y="1690688"/>
            <a:ext cx="4796124" cy="444671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C4A9CD-1584-4EEF-8CC3-5392F157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Study Area</a:t>
            </a:r>
          </a:p>
        </p:txBody>
      </p:sp>
    </p:spTree>
    <p:extLst>
      <p:ext uri="{BB962C8B-B14F-4D97-AF65-F5344CB8AC3E}">
        <p14:creationId xmlns:p14="http://schemas.microsoft.com/office/powerpoint/2010/main" val="157708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F71455-5842-46C0-A927-FE1CD83C6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700950"/>
              </p:ext>
            </p:extLst>
          </p:nvPr>
        </p:nvGraphicFramePr>
        <p:xfrm>
          <a:off x="1083752" y="1690688"/>
          <a:ext cx="4796125" cy="444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0943CF-750E-4066-8C48-117D4E2A9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220269"/>
              </p:ext>
            </p:extLst>
          </p:nvPr>
        </p:nvGraphicFramePr>
        <p:xfrm>
          <a:off x="6312123" y="1690688"/>
          <a:ext cx="4796125" cy="444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AA5099B4-6068-42D3-AC19-40C590F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Reservoir Flooding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E6978-DA94-43B4-B683-695788CC5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52" y="1690688"/>
            <a:ext cx="4796125" cy="4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3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B222F2-6550-4F71-A07C-8A946C4C5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540143"/>
              </p:ext>
            </p:extLst>
          </p:nvPr>
        </p:nvGraphicFramePr>
        <p:xfrm>
          <a:off x="1078833" y="1780674"/>
          <a:ext cx="10042356" cy="251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Flood Monitoring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FE9247A-FFB9-4C44-BA93-7DEC2B25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11" y="4527015"/>
            <a:ext cx="10058400" cy="1606325"/>
          </a:xfrm>
          <a:prstGeom prst="rect">
            <a:avLst/>
          </a:prstGeom>
          <a:ln w="19050">
            <a:solidFill>
              <a:schemeClr val="tx1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3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635E8C-3D9B-E44C-B2CF-40238888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" y="3016251"/>
            <a:ext cx="3964053" cy="12637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700" b="1" spc="100" dirty="0"/>
              <a:t>Hurricane Harvey on Social Media</a:t>
            </a:r>
          </a:p>
        </p:txBody>
      </p:sp>
      <p:pic>
        <p:nvPicPr>
          <p:cNvPr id="5" name="Picture 4" descr="Image result for hurricane harvey pictures retirement">
            <a:extLst>
              <a:ext uri="{FF2B5EF4-FFF2-40B4-BE49-F238E27FC236}">
                <a16:creationId xmlns:a16="http://schemas.microsoft.com/office/drawing/2014/main" id="{FBE2C628-F7D2-7745-9B2C-A2D55738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78" y="633882"/>
            <a:ext cx="3152314" cy="21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urricane harvey pictures">
            <a:extLst>
              <a:ext uri="{FF2B5EF4-FFF2-40B4-BE49-F238E27FC236}">
                <a16:creationId xmlns:a16="http://schemas.microsoft.com/office/drawing/2014/main" id="{6E573563-342E-234C-B899-24E0E087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3" y="4482920"/>
            <a:ext cx="3273963" cy="220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FFDF84-2177-164C-AB15-227BF0069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14812"/>
            <a:ext cx="6692148" cy="446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9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Service Requests and Social Media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98267-69CE-0A48-A5D8-2B64E8FF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34" y="1690688"/>
            <a:ext cx="6645494" cy="4430329"/>
          </a:xfrm>
          <a:prstGeom prst="rect">
            <a:avLst/>
          </a:prstGeom>
        </p:spPr>
      </p:pic>
      <p:sp>
        <p:nvSpPr>
          <p:cNvPr id="29" name="Freeform 28">
            <a:extLst>
              <a:ext uri="{FF2B5EF4-FFF2-40B4-BE49-F238E27FC236}">
                <a16:creationId xmlns:a16="http://schemas.microsoft.com/office/drawing/2014/main" id="{D5BB96F0-3DC3-AB49-B105-02311AD99932}"/>
              </a:ext>
            </a:extLst>
          </p:cNvPr>
          <p:cNvSpPr/>
          <p:nvPr/>
        </p:nvSpPr>
        <p:spPr>
          <a:xfrm>
            <a:off x="8891181" y="2386419"/>
            <a:ext cx="1563238" cy="2509663"/>
          </a:xfrm>
          <a:custGeom>
            <a:avLst/>
            <a:gdLst>
              <a:gd name="connsiteX0" fmla="*/ 0 w 1563238"/>
              <a:gd name="connsiteY0" fmla="*/ 0 h 2509663"/>
              <a:gd name="connsiteX1" fmla="*/ 1360968 w 1563238"/>
              <a:gd name="connsiteY1" fmla="*/ 2509283 h 2509663"/>
              <a:gd name="connsiteX2" fmla="*/ 1531089 w 1563238"/>
              <a:gd name="connsiteY2" fmla="*/ 148855 h 25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238" h="2509663">
                <a:moveTo>
                  <a:pt x="0" y="0"/>
                </a:moveTo>
                <a:cubicBezTo>
                  <a:pt x="552893" y="1242237"/>
                  <a:pt x="1105787" y="2484474"/>
                  <a:pt x="1360968" y="2509283"/>
                </a:cubicBezTo>
                <a:cubicBezTo>
                  <a:pt x="1616150" y="2534092"/>
                  <a:pt x="1573619" y="1341473"/>
                  <a:pt x="1531089" y="148855"/>
                </a:cubicBez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prstDash val="sys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09B819-4D7A-BA4E-A533-F10C02FF8B6F}"/>
              </a:ext>
            </a:extLst>
          </p:cNvPr>
          <p:cNvSpPr txBox="1"/>
          <p:nvPr/>
        </p:nvSpPr>
        <p:spPr>
          <a:xfrm>
            <a:off x="428329" y="2181786"/>
            <a:ext cx="4127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About 50,000 requests sent in 8/18 – 9/22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700+ SR still open to 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2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Buffalo Bayou and Twitter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562DB-15FF-6446-BEEF-9B95FD84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8" y="1690688"/>
            <a:ext cx="7210642" cy="4807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2154E-9AF3-2C4F-A369-EFB7040A5A24}"/>
              </a:ext>
            </a:extLst>
          </p:cNvPr>
          <p:cNvSpPr txBox="1"/>
          <p:nvPr/>
        </p:nvSpPr>
        <p:spPr>
          <a:xfrm>
            <a:off x="8160327" y="3078572"/>
            <a:ext cx="375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rainfall total to 60.36 inches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Peak tweets hit 950,000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7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9EB872A-38EC-4FCA-9CC4-EB8114C4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 b="1" spc="100" dirty="0"/>
              <a:t>Margret Slide 3</a:t>
            </a:r>
          </a:p>
        </p:txBody>
      </p:sp>
    </p:spTree>
    <p:extLst>
      <p:ext uri="{BB962C8B-B14F-4D97-AF65-F5344CB8AC3E}">
        <p14:creationId xmlns:p14="http://schemas.microsoft.com/office/powerpoint/2010/main" val="214681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690</TotalTime>
  <Words>132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Buffalo Bayou Flood Risk Reduction for Next Harvey</vt:lpstr>
      <vt:lpstr>PowerPoint Presentation</vt:lpstr>
      <vt:lpstr>Buffalo Bayou Study Area</vt:lpstr>
      <vt:lpstr>Reservoir Flooding</vt:lpstr>
      <vt:lpstr>Buffalo Bayou Flood Monitoring</vt:lpstr>
      <vt:lpstr>Hurricane Harvey on Social Media</vt:lpstr>
      <vt:lpstr>Service Requests and Social Media</vt:lpstr>
      <vt:lpstr>Buffalo Bayou and Twitter</vt:lpstr>
      <vt:lpstr>Margret Slide 3</vt:lpstr>
      <vt:lpstr>Lesly Slide 1</vt:lpstr>
      <vt:lpstr>Lesly Slide 2</vt:lpstr>
      <vt:lpstr>Lesly Slide 3</vt:lpstr>
      <vt:lpstr>Conclusions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Newsom</dc:creator>
  <cp:lastModifiedBy>Margret Saniel</cp:lastModifiedBy>
  <cp:revision>46</cp:revision>
  <dcterms:created xsi:type="dcterms:W3CDTF">2019-01-19T08:20:41Z</dcterms:created>
  <dcterms:modified xsi:type="dcterms:W3CDTF">2019-01-21T06:10:44Z</dcterms:modified>
</cp:coreProperties>
</file>