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3" r:id="rId9"/>
    <p:sldId id="264" r:id="rId10"/>
    <p:sldId id="271" r:id="rId11"/>
    <p:sldId id="272" r:id="rId12"/>
    <p:sldId id="265" r:id="rId13"/>
    <p:sldId id="266" r:id="rId14"/>
    <p:sldId id="268" r:id="rId15"/>
    <p:sldId id="269" r:id="rId16"/>
    <p:sldId id="270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16" autoAdjust="0"/>
  </p:normalViewPr>
  <p:slideViewPr>
    <p:cSldViewPr snapToGrid="0">
      <p:cViewPr>
        <p:scale>
          <a:sx n="100" d="100"/>
          <a:sy n="100" d="100"/>
        </p:scale>
        <p:origin x="95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D0DB-BA64-45E9-9F31-A18577CFDB63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BC19-AFAA-4C45-8EAC-CADED0054F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90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D0DB-BA64-45E9-9F31-A18577CFDB63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BC19-AFAA-4C45-8EAC-CADED0054F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41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D0DB-BA64-45E9-9F31-A18577CFDB63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BC19-AFAA-4C45-8EAC-CADED0054F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43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D0DB-BA64-45E9-9F31-A18577CFDB63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BC19-AFAA-4C45-8EAC-CADED0054F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342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D0DB-BA64-45E9-9F31-A18577CFDB63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BC19-AFAA-4C45-8EAC-CADED0054F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191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D0DB-BA64-45E9-9F31-A18577CFDB63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BC19-AFAA-4C45-8EAC-CADED0054F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692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D0DB-BA64-45E9-9F31-A18577CFDB63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BC19-AFAA-4C45-8EAC-CADED0054F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98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D0DB-BA64-45E9-9F31-A18577CFDB63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BC19-AFAA-4C45-8EAC-CADED0054F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35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D0DB-BA64-45E9-9F31-A18577CFDB63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BC19-AFAA-4C45-8EAC-CADED0054F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82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D0DB-BA64-45E9-9F31-A18577CFDB63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BC19-AFAA-4C45-8EAC-CADED0054F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07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D0DB-BA64-45E9-9F31-A18577CFDB63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BC19-AFAA-4C45-8EAC-CADED0054F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80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D0DB-BA64-45E9-9F31-A18577CFDB63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BC19-AFAA-4C45-8EAC-CADED0054F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8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D0DB-BA64-45E9-9F31-A18577CFDB63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BC19-AFAA-4C45-8EAC-CADED0054F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28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D0DB-BA64-45E9-9F31-A18577CFDB63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BC19-AFAA-4C45-8EAC-CADED0054F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3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D0DB-BA64-45E9-9F31-A18577CFDB63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BC19-AFAA-4C45-8EAC-CADED0054F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97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D0DB-BA64-45E9-9F31-A18577CFDB63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BC19-AFAA-4C45-8EAC-CADED0054F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5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DFDD0DB-BA64-45E9-9F31-A18577CFDB63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A06BC19-AFAA-4C45-8EAC-CADED0054F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29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DFDD0DB-BA64-45E9-9F31-A18577CFDB63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A06BC19-AFAA-4C45-8EAC-CADED0054F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307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Comic Sans MS" panose="030F0702030302020204" pitchFamily="66" charset="0"/>
              </a:rPr>
              <a:t>Фильмотека </a:t>
            </a:r>
            <a:br>
              <a:rPr lang="ru-RU" dirty="0" smtClean="0">
                <a:latin typeface="Comic Sans MS" panose="030F0702030302020204" pitchFamily="66" charset="0"/>
              </a:rPr>
            </a:br>
            <a:r>
              <a:rPr lang="ru-RU" dirty="0" smtClean="0">
                <a:latin typeface="Comic Sans MS" panose="030F0702030302020204" pitchFamily="66" charset="0"/>
              </a:rPr>
              <a:t>«</a:t>
            </a:r>
            <a:r>
              <a:rPr lang="en-US" dirty="0" err="1" smtClean="0">
                <a:latin typeface="Comic Sans MS" panose="030F0702030302020204" pitchFamily="66" charset="0"/>
              </a:rPr>
              <a:t>Animania</a:t>
            </a:r>
            <a:r>
              <a:rPr lang="ru-RU" dirty="0" smtClean="0">
                <a:latin typeface="Comic Sans MS" panose="030F0702030302020204" pitchFamily="66" charset="0"/>
              </a:rPr>
              <a:t>»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9022" y="5811715"/>
            <a:ext cx="10152185" cy="1380392"/>
          </a:xfrm>
        </p:spPr>
        <p:txBody>
          <a:bodyPr/>
          <a:lstStyle/>
          <a:p>
            <a:pPr algn="r"/>
            <a:r>
              <a:rPr lang="en-US" dirty="0" smtClean="0">
                <a:latin typeface="Comic Sans MS" panose="030F0702030302020204" pitchFamily="66" charset="0"/>
              </a:rPr>
              <a:t>	</a:t>
            </a:r>
            <a:r>
              <a:rPr lang="ru-RU" dirty="0" smtClean="0">
                <a:latin typeface="Comic Sans MS" panose="030F0702030302020204" pitchFamily="66" charset="0"/>
              </a:rPr>
              <a:t>Шелковой Анатолий</a:t>
            </a:r>
            <a:endParaRPr lang="ru-RU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88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3" y="2266950"/>
            <a:ext cx="10053638" cy="200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2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252538"/>
            <a:ext cx="11577800" cy="420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7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036" y="301869"/>
            <a:ext cx="9905998" cy="621323"/>
          </a:xfrm>
        </p:spPr>
        <p:txBody>
          <a:bodyPr/>
          <a:lstStyle/>
          <a:p>
            <a:pPr algn="ctr"/>
            <a:r>
              <a:rPr lang="ru-RU" dirty="0" smtClean="0">
                <a:latin typeface="Comic Sans MS" panose="030F0702030302020204" pitchFamily="66" charset="0"/>
              </a:rPr>
              <a:t>Список Фильмов</a:t>
            </a:r>
            <a:endParaRPr lang="ru-RU" dirty="0">
              <a:latin typeface="Comic Sans MS" panose="030F0702030302020204" pitchFamily="66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152" y="923192"/>
            <a:ext cx="8333766" cy="569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57175"/>
            <a:ext cx="9905998" cy="685800"/>
          </a:xfrm>
        </p:spPr>
        <p:txBody>
          <a:bodyPr/>
          <a:lstStyle/>
          <a:p>
            <a:pPr algn="ctr"/>
            <a:r>
              <a:rPr lang="ru-RU" dirty="0" smtClean="0">
                <a:latin typeface="Comic Sans MS" panose="030F0702030302020204" pitchFamily="66" charset="0"/>
              </a:rPr>
              <a:t>Окно информации о фильме</a:t>
            </a:r>
            <a:endParaRPr lang="ru-RU" dirty="0">
              <a:latin typeface="Comic Sans MS" panose="030F0702030302020204" pitchFamily="66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446" y="823913"/>
            <a:ext cx="5799932" cy="594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7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409575"/>
            <a:ext cx="9905998" cy="638908"/>
          </a:xfrm>
        </p:spPr>
        <p:txBody>
          <a:bodyPr/>
          <a:lstStyle/>
          <a:p>
            <a:pPr algn="ctr"/>
            <a:r>
              <a:rPr lang="ru-RU" dirty="0" smtClean="0">
                <a:latin typeface="Comic Sans MS" panose="030F0702030302020204" pitchFamily="66" charset="0"/>
              </a:rPr>
              <a:t>Обновления на будущее</a:t>
            </a:r>
            <a:endParaRPr lang="ru-RU" dirty="0">
              <a:latin typeface="Comic Sans MS" panose="030F0702030302020204" pitchFamily="66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49" y="1248508"/>
            <a:ext cx="7807326" cy="53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5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57175"/>
            <a:ext cx="9905998" cy="685800"/>
          </a:xfrm>
        </p:spPr>
        <p:txBody>
          <a:bodyPr/>
          <a:lstStyle/>
          <a:p>
            <a:pPr algn="ctr"/>
            <a:r>
              <a:rPr lang="ru-RU" dirty="0">
                <a:latin typeface="Comic Sans MS" panose="030F0702030302020204" pitchFamily="66" charset="0"/>
              </a:rPr>
              <a:t>Обновления на будущее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446" y="823913"/>
            <a:ext cx="5799932" cy="594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0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036" y="301869"/>
            <a:ext cx="9905998" cy="621323"/>
          </a:xfrm>
        </p:spPr>
        <p:txBody>
          <a:bodyPr/>
          <a:lstStyle/>
          <a:p>
            <a:pPr algn="ctr"/>
            <a:r>
              <a:rPr lang="ru-RU" dirty="0">
                <a:latin typeface="Comic Sans MS" panose="030F0702030302020204" pitchFamily="66" charset="0"/>
              </a:rPr>
              <a:t>Обновления на будущее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152" y="923192"/>
            <a:ext cx="8333766" cy="569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7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9488" y="666749"/>
            <a:ext cx="9905998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 smtClean="0">
                <a:latin typeface="Comic Sans MS" panose="030F0702030302020204" pitchFamily="66" charset="0"/>
              </a:rPr>
              <a:t>Результаты:</a:t>
            </a:r>
          </a:p>
          <a:p>
            <a:pPr marL="0" indent="0" algn="ctr">
              <a:buNone/>
            </a:pPr>
            <a:endParaRPr lang="ru-RU" sz="40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ru-RU" sz="4000" dirty="0" smtClean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ru-RU" sz="4000" dirty="0" smtClean="0">
                <a:latin typeface="Comic Sans MS" panose="030F0702030302020204" pitchFamily="66" charset="0"/>
              </a:rPr>
              <a:t>Цели достигнуты</a:t>
            </a:r>
            <a:endParaRPr lang="ru-RU" sz="4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39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Comic Sans MS" panose="030F0702030302020204" pitchFamily="66" charset="0"/>
              </a:rPr>
              <a:t>Цели: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omic Sans MS" panose="030F0702030302020204" pitchFamily="66" charset="0"/>
              </a:rPr>
              <a:t>Закрепить полученные знания</a:t>
            </a:r>
          </a:p>
          <a:p>
            <a:r>
              <a:rPr lang="ru-RU" dirty="0" smtClean="0">
                <a:latin typeface="Comic Sans MS" panose="030F0702030302020204" pitchFamily="66" charset="0"/>
              </a:rPr>
              <a:t>Попрактиковаться в использовании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ru-RU" dirty="0" smtClean="0">
                <a:latin typeface="Comic Sans MS" panose="030F0702030302020204" pitchFamily="66" charset="0"/>
              </a:rPr>
              <a:t>библиотеки </a:t>
            </a:r>
            <a:r>
              <a:rPr lang="en-US" dirty="0" err="1" smtClean="0">
                <a:latin typeface="Comic Sans MS" panose="030F0702030302020204" pitchFamily="66" charset="0"/>
              </a:rPr>
              <a:t>Tkinter</a:t>
            </a:r>
            <a:endParaRPr lang="ru-RU" dirty="0" smtClean="0">
              <a:latin typeface="Comic Sans MS" panose="030F0702030302020204" pitchFamily="66" charset="0"/>
            </a:endParaRPr>
          </a:p>
          <a:p>
            <a:r>
              <a:rPr lang="ru-RU" dirty="0" smtClean="0">
                <a:latin typeface="Comic Sans MS" panose="030F0702030302020204" pitchFamily="66" charset="0"/>
              </a:rPr>
              <a:t>Создать работающее приложение</a:t>
            </a:r>
          </a:p>
          <a:p>
            <a:endParaRPr lang="ru-RU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3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6244" y="2007575"/>
            <a:ext cx="9905998" cy="2564423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Comic Sans MS" panose="030F0702030302020204" pitchFamily="66" charset="0"/>
              </a:rPr>
              <a:t>Для запуска приложения необходимо расположить папку по адресу:</a:t>
            </a:r>
            <a:br>
              <a:rPr lang="ru-RU" dirty="0" smtClean="0">
                <a:latin typeface="Comic Sans MS" panose="030F0702030302020204" pitchFamily="66" charset="0"/>
              </a:rPr>
            </a:br>
            <a:r>
              <a:rPr lang="ru-RU" dirty="0">
                <a:latin typeface="Comic Sans MS" panose="030F0702030302020204" pitchFamily="66" charset="0"/>
              </a:rPr>
              <a:t/>
            </a:r>
            <a:br>
              <a:rPr lang="ru-RU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C:\Python\Animania\Animania.py</a:t>
            </a:r>
            <a:endParaRPr lang="ru-RU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42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3828" y="2165838"/>
            <a:ext cx="9905998" cy="1905000"/>
          </a:xfrm>
        </p:spPr>
        <p:txBody>
          <a:bodyPr/>
          <a:lstStyle/>
          <a:p>
            <a:pPr algn="ctr"/>
            <a:r>
              <a:rPr lang="ru-RU" dirty="0" smtClean="0">
                <a:latin typeface="Comic Sans MS" panose="030F0702030302020204" pitchFamily="66" charset="0"/>
              </a:rPr>
              <a:t>При разработке были использованы изученные ранее библиотеки:</a:t>
            </a:r>
            <a:endParaRPr lang="ru-RU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9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19310" cy="5632938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Comic Sans MS" panose="030F0702030302020204" pitchFamily="66" charset="0"/>
              </a:rPr>
              <a:t>- </a:t>
            </a:r>
            <a:r>
              <a:rPr lang="en-US" sz="2400" dirty="0" smtClean="0">
                <a:latin typeface="Comic Sans MS" panose="030F0702030302020204" pitchFamily="66" charset="0"/>
              </a:rPr>
              <a:t>random </a:t>
            </a:r>
            <a:r>
              <a:rPr lang="ru-RU" sz="2400" dirty="0">
                <a:latin typeface="Comic Sans MS" panose="030F0702030302020204" pitchFamily="66" charset="0"/>
              </a:rPr>
              <a:t>для поиска псевдослучайного </a:t>
            </a:r>
            <a:r>
              <a:rPr lang="ru-RU" sz="2400" dirty="0" smtClean="0">
                <a:latin typeface="Comic Sans MS" panose="030F0702030302020204" pitchFamily="66" charset="0"/>
              </a:rPr>
              <a:t>числа</a:t>
            </a:r>
            <a:br>
              <a:rPr lang="ru-RU" sz="2400" dirty="0" smtClean="0">
                <a:latin typeface="Comic Sans MS" panose="030F0702030302020204" pitchFamily="66" charset="0"/>
              </a:rPr>
            </a:br>
            <a:r>
              <a:rPr lang="ru-RU" sz="2400" dirty="0">
                <a:latin typeface="Comic Sans MS" panose="030F0702030302020204" pitchFamily="66" charset="0"/>
              </a:rPr>
              <a:t/>
            </a:r>
            <a:br>
              <a:rPr lang="ru-RU" sz="2400" dirty="0">
                <a:latin typeface="Comic Sans MS" panose="030F0702030302020204" pitchFamily="66" charset="0"/>
              </a:rPr>
            </a:br>
            <a:r>
              <a:rPr lang="ru-RU" sz="2400" dirty="0" smtClean="0">
                <a:latin typeface="Comic Sans MS" panose="030F0702030302020204" pitchFamily="66" charset="0"/>
              </a:rPr>
              <a:t>- </a:t>
            </a:r>
            <a:r>
              <a:rPr lang="en-US" sz="2400" dirty="0" err="1">
                <a:latin typeface="Comic Sans MS" panose="030F0702030302020204" pitchFamily="66" charset="0"/>
              </a:rPr>
              <a:t>tkinter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ru-RU" sz="2400" dirty="0">
                <a:latin typeface="Comic Sans MS" panose="030F0702030302020204" pitchFamily="66" charset="0"/>
              </a:rPr>
              <a:t>для графического </a:t>
            </a:r>
            <a:r>
              <a:rPr lang="ru-RU" sz="2400" dirty="0" smtClean="0">
                <a:latin typeface="Comic Sans MS" panose="030F0702030302020204" pitchFamily="66" charset="0"/>
              </a:rPr>
              <a:t>интерфейса</a:t>
            </a:r>
            <a:br>
              <a:rPr lang="ru-RU" sz="2400" dirty="0" smtClean="0">
                <a:latin typeface="Comic Sans MS" panose="030F0702030302020204" pitchFamily="66" charset="0"/>
              </a:rPr>
            </a:br>
            <a:r>
              <a:rPr lang="ru-RU" sz="2400" dirty="0">
                <a:latin typeface="Comic Sans MS" panose="030F0702030302020204" pitchFamily="66" charset="0"/>
              </a:rPr>
              <a:t/>
            </a:r>
            <a:br>
              <a:rPr lang="ru-RU" sz="2400" dirty="0">
                <a:latin typeface="Comic Sans MS" panose="030F0702030302020204" pitchFamily="66" charset="0"/>
              </a:rPr>
            </a:br>
            <a:r>
              <a:rPr lang="ru-RU" sz="2400" dirty="0" smtClean="0">
                <a:latin typeface="Comic Sans MS" panose="030F0702030302020204" pitchFamily="66" charset="0"/>
              </a:rPr>
              <a:t>- </a:t>
            </a:r>
            <a:r>
              <a:rPr lang="ru-RU" sz="2400" dirty="0" err="1">
                <a:latin typeface="Comic Sans MS" panose="030F0702030302020204" pitchFamily="66" charset="0"/>
              </a:rPr>
              <a:t>openpyxl</a:t>
            </a:r>
            <a:r>
              <a:rPr lang="ru-RU" sz="2400" dirty="0">
                <a:latin typeface="Comic Sans MS" panose="030F0702030302020204" pitchFamily="66" charset="0"/>
              </a:rPr>
              <a:t> для работы с </a:t>
            </a:r>
            <a:r>
              <a:rPr lang="ru-RU" sz="2400" dirty="0" err="1">
                <a:latin typeface="Comic Sans MS" panose="030F0702030302020204" pitchFamily="66" charset="0"/>
              </a:rPr>
              <a:t>excel</a:t>
            </a:r>
            <a:endParaRPr lang="ru-RU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09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52146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latin typeface="Comic Sans MS" panose="030F0702030302020204" pitchFamily="66" charset="0"/>
              </a:rPr>
              <a:t>Так же использовались дополнительные библиотеки:</a:t>
            </a:r>
            <a:endParaRPr lang="ru-RU" sz="2400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749669"/>
            <a:ext cx="9905998" cy="4041531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Comic Sans MS" panose="030F0702030302020204" pitchFamily="66" charset="0"/>
              </a:rPr>
              <a:t>PIL </a:t>
            </a:r>
            <a:r>
              <a:rPr lang="ru-RU" sz="2800" dirty="0">
                <a:latin typeface="Comic Sans MS" panose="030F0702030302020204" pitchFamily="66" charset="0"/>
              </a:rPr>
              <a:t>для обработки </a:t>
            </a:r>
            <a:r>
              <a:rPr lang="ru-RU" sz="2800" dirty="0" smtClean="0">
                <a:latin typeface="Comic Sans MS" panose="030F0702030302020204" pitchFamily="66" charset="0"/>
              </a:rPr>
              <a:t>изображений</a:t>
            </a:r>
          </a:p>
          <a:p>
            <a:r>
              <a:rPr lang="en-US" sz="2800" dirty="0" err="1" smtClean="0">
                <a:latin typeface="Comic Sans MS" panose="030F0702030302020204" pitchFamily="66" charset="0"/>
              </a:rPr>
              <a:t>tkinter.filedialog</a:t>
            </a:r>
            <a:r>
              <a:rPr lang="en-US" sz="2800" dirty="0" smtClean="0">
                <a:latin typeface="Comic Sans MS" panose="030F0702030302020204" pitchFamily="66" charset="0"/>
              </a:rPr>
              <a:t> </a:t>
            </a:r>
            <a:r>
              <a:rPr lang="ru-RU" sz="2800" dirty="0">
                <a:latin typeface="Comic Sans MS" panose="030F0702030302020204" pitchFamily="66" charset="0"/>
              </a:rPr>
              <a:t>для запроса </a:t>
            </a:r>
            <a:r>
              <a:rPr lang="ru-RU" sz="2800" dirty="0" smtClean="0">
                <a:latin typeface="Comic Sans MS" panose="030F0702030302020204" pitchFamily="66" charset="0"/>
              </a:rPr>
              <a:t>файлов</a:t>
            </a:r>
          </a:p>
          <a:p>
            <a:r>
              <a:rPr lang="ru-RU" sz="2800" dirty="0" err="1" smtClean="0">
                <a:latin typeface="Comic Sans MS" panose="030F0702030302020204" pitchFamily="66" charset="0"/>
              </a:rPr>
              <a:t>os.path</a:t>
            </a:r>
            <a:r>
              <a:rPr lang="ru-RU" sz="2800" dirty="0" smtClean="0">
                <a:latin typeface="Comic Sans MS" panose="030F0702030302020204" pitchFamily="66" charset="0"/>
              </a:rPr>
              <a:t> </a:t>
            </a:r>
            <a:r>
              <a:rPr lang="ru-RU" sz="2800" dirty="0">
                <a:latin typeface="Comic Sans MS" panose="030F0702030302020204" pitchFamily="66" charset="0"/>
              </a:rPr>
              <a:t>для проверки наличия </a:t>
            </a:r>
            <a:r>
              <a:rPr lang="ru-RU" sz="2800" dirty="0" smtClean="0">
                <a:latin typeface="Comic Sans MS" panose="030F0702030302020204" pitchFamily="66" charset="0"/>
              </a:rPr>
              <a:t>файлов</a:t>
            </a:r>
          </a:p>
          <a:p>
            <a:r>
              <a:rPr lang="ru-RU" sz="2800" dirty="0" err="1" smtClean="0">
                <a:latin typeface="Comic Sans MS" panose="030F0702030302020204" pitchFamily="66" charset="0"/>
              </a:rPr>
              <a:t>webbrowser</a:t>
            </a:r>
            <a:r>
              <a:rPr lang="ru-RU" sz="2800" dirty="0" smtClean="0">
                <a:latin typeface="Comic Sans MS" panose="030F0702030302020204" pitchFamily="66" charset="0"/>
              </a:rPr>
              <a:t> </a:t>
            </a:r>
            <a:r>
              <a:rPr lang="ru-RU" sz="2800" dirty="0">
                <a:latin typeface="Comic Sans MS" panose="030F0702030302020204" pitchFamily="66" charset="0"/>
              </a:rPr>
              <a:t>для открытия ссылок в браузере</a:t>
            </a:r>
          </a:p>
        </p:txBody>
      </p:sp>
    </p:spTree>
    <p:extLst>
      <p:ext uri="{BB962C8B-B14F-4D97-AF65-F5344CB8AC3E}">
        <p14:creationId xmlns:p14="http://schemas.microsoft.com/office/powerpoint/2010/main" val="45538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38908"/>
          </a:xfrm>
        </p:spPr>
        <p:txBody>
          <a:bodyPr/>
          <a:lstStyle/>
          <a:p>
            <a:pPr algn="ctr"/>
            <a:r>
              <a:rPr lang="ru-RU" dirty="0" smtClean="0">
                <a:latin typeface="Comic Sans MS" panose="030F0702030302020204" pitchFamily="66" charset="0"/>
              </a:rPr>
              <a:t>Главный экран</a:t>
            </a:r>
            <a:endParaRPr lang="ru-RU" dirty="0">
              <a:latin typeface="Comic Sans MS" panose="030F0702030302020204" pitchFamily="66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49" y="1248508"/>
            <a:ext cx="7807326" cy="53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9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79131"/>
            <a:ext cx="9905998" cy="753208"/>
          </a:xfrm>
        </p:spPr>
        <p:txBody>
          <a:bodyPr/>
          <a:lstStyle/>
          <a:p>
            <a:pPr algn="ctr"/>
            <a:r>
              <a:rPr lang="ru-RU" dirty="0" smtClean="0">
                <a:latin typeface="Comic Sans MS" panose="030F0702030302020204" pitchFamily="66" charset="0"/>
              </a:rPr>
              <a:t>Добавление нового фильма</a:t>
            </a:r>
            <a:endParaRPr lang="ru-RU" dirty="0">
              <a:latin typeface="Comic Sans MS" panose="030F0702030302020204" pitchFamily="66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072" y="913946"/>
            <a:ext cx="5650680" cy="581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19075"/>
            <a:ext cx="9905998" cy="628650"/>
          </a:xfrm>
        </p:spPr>
        <p:txBody>
          <a:bodyPr/>
          <a:lstStyle/>
          <a:p>
            <a:pPr algn="ctr"/>
            <a:r>
              <a:rPr lang="ru-RU" dirty="0">
                <a:latin typeface="Comic Sans MS" panose="030F0702030302020204" pitchFamily="66" charset="0"/>
              </a:rPr>
              <a:t>Добавление нового </a:t>
            </a:r>
            <a:r>
              <a:rPr lang="ru-RU" dirty="0" smtClean="0">
                <a:latin typeface="Comic Sans MS" panose="030F0702030302020204" pitchFamily="66" charset="0"/>
              </a:rPr>
              <a:t>фильма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49" y="847725"/>
            <a:ext cx="5648326" cy="581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1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82</TotalTime>
  <Words>89</Words>
  <Application>Microsoft Office PowerPoint</Application>
  <PresentationFormat>Широкоэкранный</PresentationFormat>
  <Paragraphs>26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Comic Sans MS</vt:lpstr>
      <vt:lpstr>Сетка</vt:lpstr>
      <vt:lpstr>Фильмотека  «Animania»</vt:lpstr>
      <vt:lpstr>Цели:</vt:lpstr>
      <vt:lpstr>Для запуска приложения необходимо расположить папку по адресу:  C:\Python\Animania\Animania.py</vt:lpstr>
      <vt:lpstr>При разработке были использованы изученные ранее библиотеки:</vt:lpstr>
      <vt:lpstr>- random для поиска псевдослучайного числа  - tkinter для графического интерфейса  - openpyxl для работы с excel</vt:lpstr>
      <vt:lpstr>Так же использовались дополнительные библиотеки:</vt:lpstr>
      <vt:lpstr>Главный экран</vt:lpstr>
      <vt:lpstr>Добавление нового фильма</vt:lpstr>
      <vt:lpstr>Добавление нового фильма</vt:lpstr>
      <vt:lpstr>Презентация PowerPoint</vt:lpstr>
      <vt:lpstr>Презентация PowerPoint</vt:lpstr>
      <vt:lpstr>Список Фильмов</vt:lpstr>
      <vt:lpstr>Окно информации о фильме</vt:lpstr>
      <vt:lpstr>Обновления на будущее</vt:lpstr>
      <vt:lpstr>Обновления на будущее</vt:lpstr>
      <vt:lpstr>Обновления на будущее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Фильмотека  «Animania»</dc:title>
  <dc:creator>Margviel</dc:creator>
  <cp:lastModifiedBy>Margviel</cp:lastModifiedBy>
  <cp:revision>8</cp:revision>
  <dcterms:created xsi:type="dcterms:W3CDTF">2021-06-16T13:35:53Z</dcterms:created>
  <dcterms:modified xsi:type="dcterms:W3CDTF">2021-06-16T14:58:06Z</dcterms:modified>
</cp:coreProperties>
</file>