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>
        <p:scale>
          <a:sx n="110" d="100"/>
          <a:sy n="110" d="100"/>
        </p:scale>
        <p:origin x="8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EAF1-7BF0-1346-AEF9-6A263DFA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A6D57-2D62-B41C-5402-B0140A2B7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EE5D-EF4E-3D0A-6D86-7192048F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CBAD-19D0-8EE8-5918-5589A5D3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993B-4EC3-EDBA-2CDD-474A1802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7913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A0D5-9DD5-DD41-0324-7A70267D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920BD-2051-1520-294A-1FF63E19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7D2A-CFA1-1681-2741-FA3D8C21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90A5-3F62-277A-4BAC-0A719591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2034-668E-E88F-3A41-C00B249F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5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90332-05B6-7DDF-9131-4EC67E6F9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EC932-C437-D657-AD79-96D24D7A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E486-B929-EADC-F133-3A30C242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DD7A-33C0-E8EF-996B-B6E334E2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6C83-8297-9485-6494-5B310A79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9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A91A-FA59-B0C8-686D-57A96C47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6BA3-65E9-169A-284D-6DC7D286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3A10-BE4B-510F-CAFE-7EE75E17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85B6-7E37-2885-B072-8F86CADC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5AAE-DAD6-A2DA-D892-6F1039C9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781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14E3-42A7-FEC2-1A49-AF602F6C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5081-D1CF-B6C1-BE6A-9665A61B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C70E-C63A-2929-B8D0-4B3A7FDD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359F0-5393-3E46-7ACA-A18E5602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BC4B-8F86-23CC-1021-F5BA8DDE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54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DE68-28BE-A741-8882-A1E3DF6D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B636-8913-FE79-7FBF-B818D4F06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CE881-DF61-D727-4D86-5CAD4F78F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4007-D7B1-3FB4-6E1A-58791B83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C219F-1569-8740-EBCE-ED9DB1B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A9124-FEAF-7DE2-D3F8-77F0DAE1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019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1636-1251-4131-5592-0D914BEE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632F9-24C3-9A69-9AB4-56E3D780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74B83-ADC3-1D71-8BFA-5B4C4A5C9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AF489-459D-036E-0468-34D3945A9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F87B5-2073-805D-8183-9CFCB7C68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D39B6-3BD9-5339-7E0E-2785BD0E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160DF-D98C-4EC6-4DB6-5E9FD094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B8832-6B20-80C5-A908-DE9C3D5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7712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8E5D-4C05-CDEF-C06D-C3D7EC39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529A5-D465-B2D9-9387-C4E977C6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10C88-62B9-BBAE-A715-3DD6DCF9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CE289-A217-65F2-7636-F50A62DD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5384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E0160-54D0-C564-D8D4-5E5B8433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D7B4C-7B7F-C51E-62AF-DFE32171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BA33-1B3B-61EC-80EA-70C499D1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290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A2CC-BA5B-0BA9-D788-AA398E16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1C6C-8713-BE8B-3525-5E37A132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342AF-F88A-0C0C-87F3-3DF267BCD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C213-E72B-30FA-5118-DE8534ED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25BD-6568-97B8-7000-CB145C8D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86D5-4D3E-CBCF-ABC9-52987446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851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28CD-9CB2-FB92-E119-C1FBDCCB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8656-1987-9DEC-0233-003E6A8FC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EBCC9-151A-5F7C-E4C0-48FB8237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66BBC-EDAA-13DF-7FB5-CCAB31F1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4A993-88DB-D04A-EB45-8F3EEC9A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F8F4-1BF9-6AE8-6250-3CCCCD1E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9844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BE4B3-79ED-1110-5C5A-213EE493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E08F-4B1A-E6E3-A427-9E3C9204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CA4B-12EC-1BAD-92E3-A20AEB915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4275-B311-AA41-B38D-51BDC78B490F}" type="datetimeFigureOut">
              <a:rPr lang="en-NO" smtClean="0"/>
              <a:t>14/03/2023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FF64-64B4-3EA9-0E41-166AE3CB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B077-6F01-B632-0814-5EE4B9CE5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E8FB-C535-6547-8D6C-FD76B1BB1A6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0170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B000-B778-9817-09E4-9E3EB46DD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>
                <a:solidFill>
                  <a:srgbClr val="42B883"/>
                </a:solidFill>
              </a:rPr>
              <a:t>Vue</a:t>
            </a:r>
            <a:r>
              <a:rPr lang="en-NO" dirty="0"/>
              <a:t> Basics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59E5B-4EBD-0B60-1730-6C8045D7E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Basic introduction to </a:t>
            </a:r>
            <a:r>
              <a:rPr lang="en-NO" dirty="0">
                <a:solidFill>
                  <a:srgbClr val="42B883"/>
                </a:solidFill>
              </a:rPr>
              <a:t>Vue</a:t>
            </a:r>
          </a:p>
        </p:txBody>
      </p:sp>
    </p:spTree>
    <p:extLst>
      <p:ext uri="{BB962C8B-B14F-4D97-AF65-F5344CB8AC3E}">
        <p14:creationId xmlns:p14="http://schemas.microsoft.com/office/powerpoint/2010/main" val="78117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5034-48F6-976B-BE84-25D2F042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42B883"/>
                </a:solidFill>
              </a:rPr>
              <a:t>Vue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FB9EA-6DEA-CCFE-DAA6-FCF696981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116" y="1690688"/>
            <a:ext cx="429555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35B77-266A-43AE-D6DF-9048FF955A40}"/>
              </a:ext>
            </a:extLst>
          </p:cNvPr>
          <p:cNvSpPr txBox="1"/>
          <p:nvPr/>
        </p:nvSpPr>
        <p:spPr>
          <a:xfrm>
            <a:off x="838200" y="1690688"/>
            <a:ext cx="5522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</a:t>
            </a:r>
            <a:r>
              <a:rPr lang="en-NO" sz="2800" dirty="0"/>
              <a:t>tml, css, og JS/TS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og</a:t>
            </a:r>
            <a:r>
              <a:rPr lang="en-GB" sz="2800" dirty="0"/>
              <a:t> </a:t>
            </a:r>
            <a:r>
              <a:rPr lang="en-GB" sz="2800" dirty="0" err="1"/>
              <a:t>samme</a:t>
            </a:r>
            <a:r>
              <a:rPr lang="en-GB" sz="2800" dirty="0"/>
              <a:t> fil.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Options </a:t>
            </a:r>
            <a:r>
              <a:rPr lang="en-GB" sz="2800" dirty="0" err="1"/>
              <a:t>Api</a:t>
            </a:r>
            <a:r>
              <a:rPr lang="en-GB" sz="2800" dirty="0"/>
              <a:t>/Composition </a:t>
            </a:r>
            <a:r>
              <a:rPr lang="en-GB" sz="2800" dirty="0" err="1"/>
              <a:t>Api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“template” er JSX-like</a:t>
            </a:r>
            <a:endParaRPr lang="en-NO" sz="2800" dirty="0"/>
          </a:p>
        </p:txBody>
      </p:sp>
    </p:spTree>
    <p:extLst>
      <p:ext uri="{BB962C8B-B14F-4D97-AF65-F5344CB8AC3E}">
        <p14:creationId xmlns:p14="http://schemas.microsoft.com/office/powerpoint/2010/main" val="19795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0BCE-1539-F676-2511-47F3E409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42B883"/>
                </a:solidFill>
              </a:rPr>
              <a:t>Views vs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D4D6-65F3-636E-5346-01932DE5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7783" cy="4351338"/>
          </a:xfrm>
        </p:spPr>
        <p:txBody>
          <a:bodyPr/>
          <a:lstStyle/>
          <a:p>
            <a:r>
              <a:rPr lang="en-NO" dirty="0"/>
              <a:t>Begge er vue components </a:t>
            </a:r>
          </a:p>
          <a:p>
            <a:r>
              <a:rPr lang="en-NO" dirty="0"/>
              <a:t>Definisjonen er basert på vue router.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96D40-BD2D-7B73-4BE5-1D4CAE91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303" y="2421110"/>
            <a:ext cx="3180497" cy="31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BDAC-0686-46D8-FE08-3DB6A12B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42B883"/>
                </a:solidFill>
              </a:rPr>
              <a:t>Parent- og child component relasjon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5AF-0E7E-1DAE-7A98-2CCA1D36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9174" cy="4351338"/>
          </a:xfrm>
        </p:spPr>
        <p:txBody>
          <a:bodyPr/>
          <a:lstStyle/>
          <a:p>
            <a:r>
              <a:rPr lang="en-NO" dirty="0"/>
              <a:t>Hierarkisk struktur</a:t>
            </a:r>
          </a:p>
          <a:p>
            <a:r>
              <a:rPr lang="en-NO" dirty="0"/>
              <a:t>Props</a:t>
            </a:r>
          </a:p>
          <a:p>
            <a:r>
              <a:rPr lang="en-NO" dirty="0"/>
              <a:t>Emits</a:t>
            </a:r>
          </a:p>
          <a:p>
            <a:r>
              <a:rPr lang="en-NO" dirty="0"/>
              <a:t>Inject og provide</a:t>
            </a:r>
          </a:p>
          <a:p>
            <a:r>
              <a:rPr lang="en-NO" dirty="0"/>
              <a:t>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880C5-DF60-1411-195E-0148B525C75C}"/>
              </a:ext>
            </a:extLst>
          </p:cNvPr>
          <p:cNvSpPr/>
          <p:nvPr/>
        </p:nvSpPr>
        <p:spPr>
          <a:xfrm>
            <a:off x="7832035" y="1690688"/>
            <a:ext cx="2425148" cy="1626704"/>
          </a:xfrm>
          <a:prstGeom prst="rect">
            <a:avLst/>
          </a:prstGeom>
          <a:solidFill>
            <a:srgbClr val="42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Parent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E381C-BB15-4F67-3263-359EC3DE1AE4}"/>
              </a:ext>
            </a:extLst>
          </p:cNvPr>
          <p:cNvSpPr/>
          <p:nvPr/>
        </p:nvSpPr>
        <p:spPr>
          <a:xfrm>
            <a:off x="9442174" y="4637780"/>
            <a:ext cx="2425148" cy="1626704"/>
          </a:xfrm>
          <a:prstGeom prst="rect">
            <a:avLst/>
          </a:prstGeom>
          <a:solidFill>
            <a:srgbClr val="42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Child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134F8-B7D2-736D-982F-96D6C2730E0B}"/>
              </a:ext>
            </a:extLst>
          </p:cNvPr>
          <p:cNvSpPr/>
          <p:nvPr/>
        </p:nvSpPr>
        <p:spPr>
          <a:xfrm>
            <a:off x="6096000" y="4637780"/>
            <a:ext cx="2425148" cy="1626704"/>
          </a:xfrm>
          <a:prstGeom prst="rect">
            <a:avLst/>
          </a:prstGeom>
          <a:solidFill>
            <a:srgbClr val="42B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Child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2DD1F6-BEE3-2694-709C-427E43AB53A4}"/>
              </a:ext>
            </a:extLst>
          </p:cNvPr>
          <p:cNvCxnSpPr/>
          <p:nvPr/>
        </p:nvCxnSpPr>
        <p:spPr>
          <a:xfrm>
            <a:off x="9778644" y="3658610"/>
            <a:ext cx="0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7D1C27-9DC7-4AE5-9AC5-D9E2889E8B6D}"/>
              </a:ext>
            </a:extLst>
          </p:cNvPr>
          <p:cNvCxnSpPr>
            <a:cxnSpLocks/>
          </p:cNvCxnSpPr>
          <p:nvPr/>
        </p:nvCxnSpPr>
        <p:spPr>
          <a:xfrm flipV="1">
            <a:off x="10096697" y="3658610"/>
            <a:ext cx="0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A847F7-3110-6EE4-7162-E35D48E1851B}"/>
              </a:ext>
            </a:extLst>
          </p:cNvPr>
          <p:cNvSpPr txBox="1"/>
          <p:nvPr/>
        </p:nvSpPr>
        <p:spPr>
          <a:xfrm>
            <a:off x="10200378" y="38659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75D3B-99B2-1F91-D320-87558AD8DE08}"/>
              </a:ext>
            </a:extLst>
          </p:cNvPr>
          <p:cNvSpPr txBox="1"/>
          <p:nvPr/>
        </p:nvSpPr>
        <p:spPr>
          <a:xfrm>
            <a:off x="9134050" y="3871509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prop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731AF3-0FA9-BC7D-51E3-C9F2A3F48EAB}"/>
              </a:ext>
            </a:extLst>
          </p:cNvPr>
          <p:cNvCxnSpPr/>
          <p:nvPr/>
        </p:nvCxnSpPr>
        <p:spPr>
          <a:xfrm>
            <a:off x="7966692" y="3658610"/>
            <a:ext cx="0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84C52-E583-EBED-0BE6-D19BDE36BCA0}"/>
              </a:ext>
            </a:extLst>
          </p:cNvPr>
          <p:cNvCxnSpPr>
            <a:cxnSpLocks/>
          </p:cNvCxnSpPr>
          <p:nvPr/>
        </p:nvCxnSpPr>
        <p:spPr>
          <a:xfrm flipV="1">
            <a:off x="8284745" y="3658610"/>
            <a:ext cx="0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FC23B8-40D2-71C0-5F5B-7BCF31C61FDC}"/>
              </a:ext>
            </a:extLst>
          </p:cNvPr>
          <p:cNvSpPr txBox="1"/>
          <p:nvPr/>
        </p:nvSpPr>
        <p:spPr>
          <a:xfrm>
            <a:off x="8388426" y="38659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6C17A-B32E-39D2-6838-1BE0FBEDD19D}"/>
              </a:ext>
            </a:extLst>
          </p:cNvPr>
          <p:cNvSpPr txBox="1"/>
          <p:nvPr/>
        </p:nvSpPr>
        <p:spPr>
          <a:xfrm>
            <a:off x="7322098" y="3871509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prop</a:t>
            </a:r>
          </a:p>
        </p:txBody>
      </p:sp>
    </p:spTree>
    <p:extLst>
      <p:ext uri="{BB962C8B-B14F-4D97-AF65-F5344CB8AC3E}">
        <p14:creationId xmlns:p14="http://schemas.microsoft.com/office/powerpoint/2010/main" val="30699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593-6B77-37F0-3113-2FB40831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2B883"/>
                </a:solidFill>
              </a:rPr>
              <a:t>V</a:t>
            </a:r>
            <a:r>
              <a:rPr lang="en-NO" dirty="0">
                <a:solidFill>
                  <a:srgbClr val="42B883"/>
                </a:solidFill>
              </a:rPr>
              <a:t>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0620-F532-3CD0-7764-9A886143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O" dirty="0"/>
              <a:t>Skaper en binding mellom en data attributt og et input felt.</a:t>
            </a:r>
          </a:p>
          <a:p>
            <a:r>
              <a:rPr lang="en-NO" dirty="0"/>
              <a:t>Tilsvarer bruk av:</a:t>
            </a:r>
          </a:p>
          <a:p>
            <a:pPr lvl="1"/>
            <a:r>
              <a:rPr lang="en-NO" dirty="0"/>
              <a:t>:value=“”</a:t>
            </a:r>
          </a:p>
          <a:p>
            <a:pPr lvl="1"/>
            <a:r>
              <a:rPr lang="en-NO" dirty="0"/>
              <a:t>@input=“{}”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C1869-4BE8-89A3-5947-37A6BFE4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48" y="1825625"/>
            <a:ext cx="3759200" cy="248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372B5-1D89-BA7A-0EEE-675B9FE4C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112" y="4341812"/>
            <a:ext cx="2984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7F8E-E3B7-E1AC-D75D-899BA88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2B883"/>
                </a:solidFill>
              </a:rPr>
              <a:t>v-show, v-if </a:t>
            </a:r>
            <a:r>
              <a:rPr lang="en-GB" dirty="0" err="1">
                <a:solidFill>
                  <a:srgbClr val="42B883"/>
                </a:solidFill>
              </a:rPr>
              <a:t>og</a:t>
            </a:r>
            <a:r>
              <a:rPr lang="en-GB" dirty="0">
                <a:solidFill>
                  <a:srgbClr val="42B883"/>
                </a:solidFill>
              </a:rPr>
              <a:t> v-for</a:t>
            </a:r>
            <a:endParaRPr lang="en-NO" dirty="0">
              <a:solidFill>
                <a:srgbClr val="42B88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5821-3C71-B758-5DE8-F3C926EE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441" cy="4351338"/>
          </a:xfrm>
        </p:spPr>
        <p:txBody>
          <a:bodyPr/>
          <a:lstStyle/>
          <a:p>
            <a:r>
              <a:rPr lang="en-NO" dirty="0"/>
              <a:t>Conditional rendering.</a:t>
            </a:r>
          </a:p>
          <a:p>
            <a:r>
              <a:rPr lang="en-GB" dirty="0" err="1"/>
              <a:t>Hva</a:t>
            </a:r>
            <a:r>
              <a:rPr lang="en-GB" dirty="0"/>
              <a:t> er </a:t>
            </a:r>
            <a:r>
              <a:rPr lang="en-GB" dirty="0" err="1"/>
              <a:t>froskjellen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v-show </a:t>
            </a:r>
            <a:r>
              <a:rPr lang="en-GB" dirty="0" err="1"/>
              <a:t>og</a:t>
            </a:r>
            <a:r>
              <a:rPr lang="en-GB" dirty="0"/>
              <a:t> v-if?</a:t>
            </a:r>
          </a:p>
          <a:p>
            <a:r>
              <a:rPr lang="en-GB" dirty="0"/>
              <a:t>God </a:t>
            </a:r>
            <a:r>
              <a:rPr lang="en-GB" dirty="0" err="1"/>
              <a:t>praksis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bruk </a:t>
            </a:r>
            <a:r>
              <a:rPr lang="en-GB" dirty="0" err="1"/>
              <a:t>av</a:t>
            </a:r>
            <a:r>
              <a:rPr lang="en-GB" dirty="0"/>
              <a:t> v-for.</a:t>
            </a:r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86A7B-B599-FF22-3242-C6C43654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441" y="2208864"/>
            <a:ext cx="4533900" cy="139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CC772F-3F20-D480-9F58-05FB2432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41" y="4124040"/>
            <a:ext cx="7772400" cy="23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1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115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Vue Basics Demo</vt:lpstr>
      <vt:lpstr>Vue components</vt:lpstr>
      <vt:lpstr>Views vs Components</vt:lpstr>
      <vt:lpstr>Parent- og child component relasjon</vt:lpstr>
      <vt:lpstr>V-model</vt:lpstr>
      <vt:lpstr>v-show, v-if og v-for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Basics Demo</dc:title>
  <dc:creator>Marius Havnaas</dc:creator>
  <cp:lastModifiedBy>Marius Havnaas</cp:lastModifiedBy>
  <cp:revision>1</cp:revision>
  <dcterms:created xsi:type="dcterms:W3CDTF">2023-03-14T12:43:09Z</dcterms:created>
  <dcterms:modified xsi:type="dcterms:W3CDTF">2023-03-14T13:43:41Z</dcterms:modified>
</cp:coreProperties>
</file>