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 
Stage: Introduction (5 min)
- Paper "A Second Look at Overloading"
- Structure: * An Beispiel Problemstellung erarbeiten
             * Informelle Einführung minimaler Programmiersprache
             * Formelle Erweiterung dieser um überladene Funktionen
             * Beziehung zu dieser zu anderen Programmiersprachen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1 min 
Stage: Introduction (5 min)
- Function `eq` mit mehreren Instancen, verschiedenem Verhalten, je nach Typ
- Implicit typ variablen
- Constraint erklären
- In anderen Programmiersprachen: * Type classes in Haskell
                                  * Traits in Rust
                                  * Magic methods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Main (20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 
Stage: Main (20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Main (20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Main (20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 min 
Stage: Extra (5 min) [skip if no time]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min 
Stage: Extra (5 min) [skip if no time]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Overloaded Functions</dc:title>
  <dc:subject>PptxGenJS Presentation</dc:subject>
  <dc:creator>Marius Weidner</dc:creator>
  <cp:lastModifiedBy>Marius Weidner</cp:lastModifiedBy>
  <cp:revision>1</cp:revision>
  <dcterms:created xsi:type="dcterms:W3CDTF">2022-11-29T11:31:47Z</dcterms:created>
  <dcterms:modified xsi:type="dcterms:W3CDTF">2022-11-29T11:31:47Z</dcterms:modified>
</cp:coreProperties>
</file>