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Introduction (5 min)
Desc: 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Extra (5 min) [skip if no time]
Desc: Explain example translation from system o to Hindley Milner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Extra (5 min) [skip if no time]
Desc: Explain example translation from record calculus with subtyping to system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Introduction (5 min)
Desc: Ask who knows Rust / Haskell; explain the one more know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 
Stage: Introduction (5 min)
Desc: Reduce example before to a simpler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(20)
Desc: Explain Hindley Milner syntax, especially let polymorphism &amp; type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Main (20)
Desc: Explain extension with instances +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5 min 
Stage: Main (20)
Desc: Explain extension with constraints + type indexed poly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4 min 
Stage: Main (20)
Desc: Explain relevant typing rules (might insert STLC rules beforehand for intuition)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(20)
Desc: Explain example proof derivation + constraint solving, mention nondeterminism + inference algorithm (similar to algorithm 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(20)
Desc: Explain example reduction using compositional semantics (very high level, no need to understand the mathematical objects this is translated to)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Overloaded Functions</dc:title>
  <dc:subject>PptxGenJS Presentation</dc:subject>
  <dc:creator>Marius Weidner</dc:creator>
  <cp:lastModifiedBy>Marius Weidner</cp:lastModifiedBy>
  <cp:revision>1</cp:revision>
  <dcterms:created xsi:type="dcterms:W3CDTF">2022-11-16T15:22:27Z</dcterms:created>
  <dcterms:modified xsi:type="dcterms:W3CDTF">2022-11-16T15:22:27Z</dcterms:modified>
</cp:coreProperties>
</file>