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37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67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9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21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1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73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2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1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12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8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1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9CFEC2-25A1-4607-8338-B94B3CF2B1E6}" type="datetimeFigureOut">
              <a:rPr lang="es-CO" smtClean="0"/>
              <a:t>11/12/2021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C5136E-163B-4F42-83F3-9E6086B5724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009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colab.research.google.com/drive/1viVLbOGrXeV2AqAAGL-zpnpeaYmVu6Bj?authuser=1#scrollTo=ActdfwsLaup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trasera de filas de personas que están viendo una película en una sala de cine">
            <a:extLst>
              <a:ext uri="{FF2B5EF4-FFF2-40B4-BE49-F238E27FC236}">
                <a16:creationId xmlns:a16="http://schemas.microsoft.com/office/drawing/2014/main" id="{98227694-133D-4F25-828D-8976568A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3" b="7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42F8D83-3847-4404-8480-63AA2D9C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142067"/>
            <a:ext cx="3412067" cy="2971801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Presentacion segunda y tercera previa.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ECF52-ACFC-442E-AB69-6B9EBD893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EBEBEB"/>
                </a:solidFill>
              </a:rPr>
              <a:t>Presentado Por: Maria Paula Patiño Carrillo</a:t>
            </a:r>
          </a:p>
        </p:txBody>
      </p:sp>
    </p:spTree>
    <p:extLst>
      <p:ext uri="{BB962C8B-B14F-4D97-AF65-F5344CB8AC3E}">
        <p14:creationId xmlns:p14="http://schemas.microsoft.com/office/powerpoint/2010/main" val="39147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96DC42-308E-484C-BF18-850F4331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recursividad</a:t>
            </a:r>
            <a:endParaRPr lang="en-US" sz="3600" dirty="0">
              <a:solidFill>
                <a:srgbClr val="FFFFFF"/>
              </a:solidFill>
            </a:endParaRPr>
          </a:p>
        </p:txBody>
      </p:sp>
      <p:sp useBgFill="1">
        <p:nvSpPr>
          <p:cNvPr id="21" name="Rectangle 25">
            <a:extLst>
              <a:ext uri="{FF2B5EF4-FFF2-40B4-BE49-F238E27FC236}">
                <a16:creationId xmlns:a16="http://schemas.microsoft.com/office/drawing/2014/main" id="{C55F86D3-FCE1-4D7D-AF41-71DC28706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929C5D9-9F34-4291-89A1-8EC391C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100F3C0A-CCC7-4BCA-88F5-E167EE1D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2" y="627032"/>
            <a:ext cx="3618763" cy="3698515"/>
          </a:xfrm>
          <a:prstGeom prst="rect">
            <a:avLst/>
          </a:prstGeom>
        </p:spPr>
      </p:pic>
      <p:pic>
        <p:nvPicPr>
          <p:cNvPr id="13" name="Imagen 12" descr="Diagrama, Esquemático&#10;&#10;Descripción generada automáticamente">
            <a:extLst>
              <a:ext uri="{FF2B5EF4-FFF2-40B4-BE49-F238E27FC236}">
                <a16:creationId xmlns:a16="http://schemas.microsoft.com/office/drawing/2014/main" id="{E7AD1B08-ABD1-4CE1-B0FA-4F6A12A96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104" y="737043"/>
            <a:ext cx="3666743" cy="3602575"/>
          </a:xfrm>
          <a:prstGeom prst="rect">
            <a:avLst/>
          </a:prstGeom>
        </p:spPr>
      </p:pic>
      <p:sp>
        <p:nvSpPr>
          <p:cNvPr id="25" name="Rectangle 29">
            <a:extLst>
              <a:ext uri="{FF2B5EF4-FFF2-40B4-BE49-F238E27FC236}">
                <a16:creationId xmlns:a16="http://schemas.microsoft.com/office/drawing/2014/main" id="{2DEE3228-A905-44E8-9084-7184118C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F51BA0D-CFE3-4E49-80A1-2F9C56EBB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275A6-9C11-44A4-8B0C-2F796225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Teorema de inducción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5F86D3-FCE1-4D7D-AF41-71DC28706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9C5D9-9F34-4291-89A1-8EC391C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8B706B6-B32A-4691-9715-4F374969B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683666"/>
            <a:ext cx="2952180" cy="3655951"/>
          </a:xfrm>
          <a:prstGeom prst="rect">
            <a:avLst/>
          </a:prstGeom>
        </p:spPr>
      </p:pic>
      <p:pic>
        <p:nvPicPr>
          <p:cNvPr id="9" name="Marcador de contenido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464BD2F6-B129-4863-95F6-0A0AA4682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55"/>
          <a:stretch/>
        </p:blipFill>
        <p:spPr>
          <a:xfrm>
            <a:off x="486011" y="638174"/>
            <a:ext cx="3640104" cy="370144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EE3228-A905-44E8-9084-7184118C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51BA0D-CFE3-4E49-80A1-2F9C56EBB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7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atos de programación en monitor de ordenador">
            <a:hlinkClick r:id="rId2"/>
            <a:extLst>
              <a:ext uri="{FF2B5EF4-FFF2-40B4-BE49-F238E27FC236}">
                <a16:creationId xmlns:a16="http://schemas.microsoft.com/office/drawing/2014/main" id="{1DC99947-67F4-47CE-B793-5ACE15B4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>
          <a:xfrm>
            <a:off x="771440" y="1640644"/>
            <a:ext cx="6834511" cy="384442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B3EA15-F907-4DB5-AC43-A8C1D907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Clase octal</a:t>
            </a:r>
          </a:p>
        </p:txBody>
      </p:sp>
    </p:spTree>
    <p:extLst>
      <p:ext uri="{BB962C8B-B14F-4D97-AF65-F5344CB8AC3E}">
        <p14:creationId xmlns:p14="http://schemas.microsoft.com/office/powerpoint/2010/main" val="801638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76</TotalTime>
  <Words>19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Dividendo</vt:lpstr>
      <vt:lpstr>Presentacion segunda y tercera previa.</vt:lpstr>
      <vt:lpstr>recursividad</vt:lpstr>
      <vt:lpstr>Teorema de inducción</vt:lpstr>
      <vt:lpstr>Clase octal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segunda y tercera previa.</dc:title>
  <dc:creator>Maria Paula Patiño Carrillo</dc:creator>
  <cp:lastModifiedBy>maria paula patiño carrillo</cp:lastModifiedBy>
  <cp:revision>1</cp:revision>
  <dcterms:created xsi:type="dcterms:W3CDTF">2021-12-12T04:49:26Z</dcterms:created>
  <dcterms:modified xsi:type="dcterms:W3CDTF">2021-12-12T06:05:49Z</dcterms:modified>
</cp:coreProperties>
</file>