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Arial" charset="1" panose="020B0502020202020204"/>
      <p:regular r:id="rId9"/>
    </p:embeddedFont>
    <p:embeddedFont>
      <p:font typeface="Trebuchet MS" charset="1" panose="020B0603020202020204"/>
      <p:regular r:id="rId10"/>
    </p:embeddedFont>
    <p:embeddedFont>
      <p:font typeface="DejaVu Sans Bold" charset="1" panose="020B0803030604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39305" y="0"/>
            <a:ext cx="8349073" cy="2663825"/>
          </a:xfrm>
          <a:custGeom>
            <a:avLst/>
            <a:gdLst/>
            <a:ahLst/>
            <a:cxnLst/>
            <a:rect r="r" b="b" t="t" l="l"/>
            <a:pathLst>
              <a:path h="2663825" w="8349073">
                <a:moveTo>
                  <a:pt x="0" y="0"/>
                </a:moveTo>
                <a:lnTo>
                  <a:pt x="8349073" y="0"/>
                </a:lnTo>
                <a:lnTo>
                  <a:pt x="8349073" y="2663825"/>
                </a:lnTo>
                <a:lnTo>
                  <a:pt x="0" y="2663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181184"/>
            <a:ext cx="5321935" cy="2106295"/>
          </a:xfrm>
          <a:custGeom>
            <a:avLst/>
            <a:gdLst/>
            <a:ahLst/>
            <a:cxnLst/>
            <a:rect r="r" b="b" t="t" l="l"/>
            <a:pathLst>
              <a:path h="2106295" w="5321935">
                <a:moveTo>
                  <a:pt x="0" y="0"/>
                </a:moveTo>
                <a:lnTo>
                  <a:pt x="5321935" y="0"/>
                </a:lnTo>
                <a:lnTo>
                  <a:pt x="5321935" y="2106295"/>
                </a:lnTo>
                <a:lnTo>
                  <a:pt x="0" y="2106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54417" y="0"/>
            <a:ext cx="98425" cy="39370"/>
            <a:chOff x="0" y="0"/>
            <a:chExt cx="131233" cy="524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683" cy="52070"/>
            </a:xfrm>
            <a:custGeom>
              <a:avLst/>
              <a:gdLst/>
              <a:ahLst/>
              <a:cxnLst/>
              <a:rect r="r" b="b" t="t" l="l"/>
              <a:pathLst>
                <a:path h="52070" w="130683">
                  <a:moveTo>
                    <a:pt x="40386" y="45720"/>
                  </a:moveTo>
                  <a:lnTo>
                    <a:pt x="2921" y="9779"/>
                  </a:lnTo>
                  <a:lnTo>
                    <a:pt x="0" y="0"/>
                  </a:lnTo>
                  <a:lnTo>
                    <a:pt x="114554" y="0"/>
                  </a:lnTo>
                  <a:lnTo>
                    <a:pt x="130683" y="10287"/>
                  </a:lnTo>
                  <a:lnTo>
                    <a:pt x="129159" y="21717"/>
                  </a:lnTo>
                  <a:lnTo>
                    <a:pt x="129921" y="26543"/>
                  </a:lnTo>
                  <a:lnTo>
                    <a:pt x="108585" y="45847"/>
                  </a:lnTo>
                  <a:lnTo>
                    <a:pt x="75438" y="52070"/>
                  </a:lnTo>
                  <a:lnTo>
                    <a:pt x="40386" y="45720"/>
                  </a:lnTo>
                  <a:close/>
                </a:path>
              </a:pathLst>
            </a:custGeom>
            <a:solidFill>
              <a:srgbClr val="F5C7B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999415" y="3100954"/>
            <a:ext cx="5020567" cy="4819744"/>
          </a:xfrm>
          <a:custGeom>
            <a:avLst/>
            <a:gdLst/>
            <a:ahLst/>
            <a:cxnLst/>
            <a:rect r="r" b="b" t="t" l="l"/>
            <a:pathLst>
              <a:path h="4819744" w="5020567">
                <a:moveTo>
                  <a:pt x="0" y="0"/>
                </a:moveTo>
                <a:lnTo>
                  <a:pt x="5020567" y="0"/>
                </a:lnTo>
                <a:lnTo>
                  <a:pt x="5020567" y="4819744"/>
                </a:lnTo>
                <a:lnTo>
                  <a:pt x="0" y="4819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091202">
            <a:off x="15701963" y="-956668"/>
            <a:ext cx="1335160" cy="3970736"/>
          </a:xfrm>
          <a:custGeom>
            <a:avLst/>
            <a:gdLst/>
            <a:ahLst/>
            <a:cxnLst/>
            <a:rect r="r" b="b" t="t" l="l"/>
            <a:pathLst>
              <a:path h="3970736" w="1335160">
                <a:moveTo>
                  <a:pt x="0" y="0"/>
                </a:moveTo>
                <a:lnTo>
                  <a:pt x="1335160" y="0"/>
                </a:lnTo>
                <a:lnTo>
                  <a:pt x="1335160" y="3970736"/>
                </a:lnTo>
                <a:lnTo>
                  <a:pt x="0" y="39707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-412859" y="-1277746"/>
            <a:ext cx="4020652" cy="4114800"/>
          </a:xfrm>
          <a:custGeom>
            <a:avLst/>
            <a:gdLst/>
            <a:ahLst/>
            <a:cxnLst/>
            <a:rect r="r" b="b" t="t" l="l"/>
            <a:pathLst>
              <a:path h="4114800" w="4020652">
                <a:moveTo>
                  <a:pt x="0" y="0"/>
                </a:moveTo>
                <a:lnTo>
                  <a:pt x="4020653" y="0"/>
                </a:lnTo>
                <a:lnTo>
                  <a:pt x="4020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57502" y="7920698"/>
            <a:ext cx="5424081" cy="3297532"/>
          </a:xfrm>
          <a:custGeom>
            <a:avLst/>
            <a:gdLst/>
            <a:ahLst/>
            <a:cxnLst/>
            <a:rect r="r" b="b" t="t" l="l"/>
            <a:pathLst>
              <a:path h="3297532" w="5424081">
                <a:moveTo>
                  <a:pt x="0" y="0"/>
                </a:moveTo>
                <a:lnTo>
                  <a:pt x="5424081" y="0"/>
                </a:lnTo>
                <a:lnTo>
                  <a:pt x="5424081" y="3297532"/>
                </a:lnTo>
                <a:lnTo>
                  <a:pt x="0" y="32975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46575" y="3872919"/>
            <a:ext cx="8752840" cy="2872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43"/>
              </a:lnSpc>
            </a:pPr>
            <a:r>
              <a:rPr lang="en-US" sz="12450" spc="145">
                <a:solidFill>
                  <a:srgbClr val="786B68"/>
                </a:solidFill>
                <a:latin typeface="Arial"/>
                <a:ea typeface="Arial"/>
                <a:cs typeface="Arial"/>
                <a:sym typeface="Arial"/>
              </a:rPr>
              <a:t>BELAVITTA</a:t>
            </a:r>
          </a:p>
          <a:p>
            <a:pPr algn="ctr">
              <a:lnSpc>
                <a:spcPts val="6045"/>
              </a:lnSpc>
            </a:pPr>
            <a:r>
              <a:rPr lang="en-US" sz="5200" spc="390">
                <a:solidFill>
                  <a:srgbClr val="A68377"/>
                </a:solidFill>
                <a:latin typeface="Trebuchet MS"/>
                <a:ea typeface="Trebuchet MS"/>
                <a:cs typeface="Trebuchet MS"/>
                <a:sym typeface="Trebuchet MS"/>
              </a:rPr>
              <a:t>Clínica Estética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20130" y="6557807"/>
            <a:ext cx="11447780" cy="1970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2450" spc="3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O objetivo da criação de um site de agendamento para uma clínica estética é facilitar a marcação de consultas, melhorar a organização dos horários e oferecer uma experiência conveniente e personalizada para os clientes.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02489" y="4335714"/>
            <a:ext cx="12843251" cy="142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20"/>
              </a:lnSpc>
            </a:pPr>
            <a:r>
              <a:rPr lang="en-US" sz="9350" spc="15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Objetivos do projeto: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925178" y="2262063"/>
            <a:ext cx="4436745" cy="1194435"/>
          </a:xfrm>
          <a:custGeom>
            <a:avLst/>
            <a:gdLst/>
            <a:ahLst/>
            <a:cxnLst/>
            <a:rect r="r" b="b" t="t" l="l"/>
            <a:pathLst>
              <a:path h="1194435" w="4436745">
                <a:moveTo>
                  <a:pt x="0" y="0"/>
                </a:moveTo>
                <a:lnTo>
                  <a:pt x="4436745" y="0"/>
                </a:lnTo>
                <a:lnTo>
                  <a:pt x="4436745" y="1194435"/>
                </a:lnTo>
                <a:lnTo>
                  <a:pt x="0" y="1194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50363" y="2668836"/>
            <a:ext cx="3432810" cy="37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53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   </a:t>
            </a:r>
            <a:r>
              <a:rPr lang="en-US" sz="2400" spc="253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	BelaVitta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783906" y="0"/>
            <a:ext cx="2512695" cy="5922214"/>
          </a:xfrm>
          <a:custGeom>
            <a:avLst/>
            <a:gdLst/>
            <a:ahLst/>
            <a:cxnLst/>
            <a:rect r="r" b="b" t="t" l="l"/>
            <a:pathLst>
              <a:path h="5922214" w="2512695">
                <a:moveTo>
                  <a:pt x="0" y="0"/>
                </a:moveTo>
                <a:lnTo>
                  <a:pt x="2512695" y="0"/>
                </a:lnTo>
                <a:lnTo>
                  <a:pt x="2512695" y="5922214"/>
                </a:lnTo>
                <a:lnTo>
                  <a:pt x="0" y="5922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7950637"/>
            <a:ext cx="3987800" cy="2336846"/>
          </a:xfrm>
          <a:custGeom>
            <a:avLst/>
            <a:gdLst/>
            <a:ahLst/>
            <a:cxnLst/>
            <a:rect r="r" b="b" t="t" l="l"/>
            <a:pathLst>
              <a:path h="2336846" w="3987800">
                <a:moveTo>
                  <a:pt x="0" y="0"/>
                </a:moveTo>
                <a:lnTo>
                  <a:pt x="3987800" y="0"/>
                </a:lnTo>
                <a:lnTo>
                  <a:pt x="3987800" y="2336846"/>
                </a:lnTo>
                <a:lnTo>
                  <a:pt x="0" y="2336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88453" y="2191840"/>
            <a:ext cx="772160" cy="772160"/>
          </a:xfrm>
          <a:custGeom>
            <a:avLst/>
            <a:gdLst/>
            <a:ahLst/>
            <a:cxnLst/>
            <a:rect r="r" b="b" t="t" l="l"/>
            <a:pathLst>
              <a:path h="772160" w="772160">
                <a:moveTo>
                  <a:pt x="0" y="0"/>
                </a:moveTo>
                <a:lnTo>
                  <a:pt x="772160" y="0"/>
                </a:lnTo>
                <a:lnTo>
                  <a:pt x="772160" y="772160"/>
                </a:lnTo>
                <a:lnTo>
                  <a:pt x="0" y="77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88453" y="3471681"/>
            <a:ext cx="772160" cy="772160"/>
          </a:xfrm>
          <a:custGeom>
            <a:avLst/>
            <a:gdLst/>
            <a:ahLst/>
            <a:cxnLst/>
            <a:rect r="r" b="b" t="t" l="l"/>
            <a:pathLst>
              <a:path h="772160" w="772160">
                <a:moveTo>
                  <a:pt x="0" y="0"/>
                </a:moveTo>
                <a:lnTo>
                  <a:pt x="772160" y="0"/>
                </a:lnTo>
                <a:lnTo>
                  <a:pt x="772160" y="772160"/>
                </a:lnTo>
                <a:lnTo>
                  <a:pt x="0" y="77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88453" y="6031362"/>
            <a:ext cx="772160" cy="772160"/>
          </a:xfrm>
          <a:custGeom>
            <a:avLst/>
            <a:gdLst/>
            <a:ahLst/>
            <a:cxnLst/>
            <a:rect r="r" b="b" t="t" l="l"/>
            <a:pathLst>
              <a:path h="772160" w="772160">
                <a:moveTo>
                  <a:pt x="0" y="0"/>
                </a:moveTo>
                <a:lnTo>
                  <a:pt x="772160" y="0"/>
                </a:lnTo>
                <a:lnTo>
                  <a:pt x="772160" y="772160"/>
                </a:lnTo>
                <a:lnTo>
                  <a:pt x="0" y="77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88453" y="4751521"/>
            <a:ext cx="772160" cy="772160"/>
          </a:xfrm>
          <a:custGeom>
            <a:avLst/>
            <a:gdLst/>
            <a:ahLst/>
            <a:cxnLst/>
            <a:rect r="r" b="b" t="t" l="l"/>
            <a:pathLst>
              <a:path h="772160" w="772160">
                <a:moveTo>
                  <a:pt x="0" y="0"/>
                </a:moveTo>
                <a:lnTo>
                  <a:pt x="772160" y="0"/>
                </a:lnTo>
                <a:lnTo>
                  <a:pt x="772160" y="772160"/>
                </a:lnTo>
                <a:lnTo>
                  <a:pt x="0" y="77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88453" y="7311203"/>
            <a:ext cx="772160" cy="772160"/>
          </a:xfrm>
          <a:custGeom>
            <a:avLst/>
            <a:gdLst/>
            <a:ahLst/>
            <a:cxnLst/>
            <a:rect r="r" b="b" t="t" l="l"/>
            <a:pathLst>
              <a:path h="772160" w="772160">
                <a:moveTo>
                  <a:pt x="0" y="0"/>
                </a:moveTo>
                <a:lnTo>
                  <a:pt x="772160" y="0"/>
                </a:lnTo>
                <a:lnTo>
                  <a:pt x="772160" y="772160"/>
                </a:lnTo>
                <a:lnTo>
                  <a:pt x="0" y="77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1722246"/>
            <a:ext cx="6182995" cy="1899920"/>
          </a:xfrm>
          <a:custGeom>
            <a:avLst/>
            <a:gdLst/>
            <a:ahLst/>
            <a:cxnLst/>
            <a:rect r="r" b="b" t="t" l="l"/>
            <a:pathLst>
              <a:path h="1899920" w="6182995">
                <a:moveTo>
                  <a:pt x="0" y="0"/>
                </a:moveTo>
                <a:lnTo>
                  <a:pt x="6182995" y="0"/>
                </a:lnTo>
                <a:lnTo>
                  <a:pt x="6182995" y="1899920"/>
                </a:lnTo>
                <a:lnTo>
                  <a:pt x="0" y="1899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91569" y="2236083"/>
            <a:ext cx="2440305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750" spc="-18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Tela inicial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16974" y="2319791"/>
            <a:ext cx="166370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719">
                <a:solidFill>
                  <a:srgbClr val="FFFFFF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91569" y="3518151"/>
            <a:ext cx="3380104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750" spc="201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Tela cadastro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05733" y="3538593"/>
            <a:ext cx="318770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44">
                <a:solidFill>
                  <a:srgbClr val="FFFFFF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91569" y="6082288"/>
            <a:ext cx="4573270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750" spc="111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Tela agendamento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20282" y="6084955"/>
            <a:ext cx="351155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225">
                <a:solidFill>
                  <a:srgbClr val="FFFFFF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91569" y="4800219"/>
            <a:ext cx="2253615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750" spc="-13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Tela login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25229" y="4818433"/>
            <a:ext cx="316230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44">
                <a:solidFill>
                  <a:srgbClr val="FFFFFF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35780" y="7378115"/>
            <a:ext cx="319405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44">
                <a:solidFill>
                  <a:srgbClr val="FFFFFF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9158" y="2211488"/>
            <a:ext cx="6091154" cy="671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5"/>
              </a:lnSpc>
            </a:pPr>
            <a:r>
              <a:rPr lang="en-US" sz="4370" spc="324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Funcionalidades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6308018" y="0"/>
            <a:ext cx="1980564" cy="3531682"/>
          </a:xfrm>
          <a:custGeom>
            <a:avLst/>
            <a:gdLst/>
            <a:ahLst/>
            <a:cxnLst/>
            <a:rect r="r" b="b" t="t" l="l"/>
            <a:pathLst>
              <a:path h="3531682" w="1980564">
                <a:moveTo>
                  <a:pt x="0" y="0"/>
                </a:moveTo>
                <a:lnTo>
                  <a:pt x="1980564" y="0"/>
                </a:lnTo>
                <a:lnTo>
                  <a:pt x="1980564" y="3531682"/>
                </a:lnTo>
                <a:lnTo>
                  <a:pt x="0" y="35316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0" y="8672176"/>
            <a:ext cx="1774189" cy="1615440"/>
          </a:xfrm>
          <a:custGeom>
            <a:avLst/>
            <a:gdLst/>
            <a:ahLst/>
            <a:cxnLst/>
            <a:rect r="r" b="b" t="t" l="l"/>
            <a:pathLst>
              <a:path h="1615440" w="1774189">
                <a:moveTo>
                  <a:pt x="0" y="0"/>
                </a:moveTo>
                <a:lnTo>
                  <a:pt x="1774189" y="0"/>
                </a:lnTo>
                <a:lnTo>
                  <a:pt x="1774189" y="1615440"/>
                </a:lnTo>
                <a:lnTo>
                  <a:pt x="0" y="16154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191569" y="7358430"/>
            <a:ext cx="4573270" cy="118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750" spc="6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Serviços</a:t>
            </a:r>
          </a:p>
          <a:p>
            <a:pPr algn="l">
              <a:lnSpc>
                <a:spcPts val="45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DAGNwiFoG5g</dc:identifier>
  <dcterms:modified xsi:type="dcterms:W3CDTF">2011-08-01T06:04:30Z</dcterms:modified>
  <cp:revision>1</cp:revision>
  <dc:title>bELAvITTA.pptx.pptx</dc:title>
</cp:coreProperties>
</file>