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21945600" cy="3291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9" d="100"/>
          <a:sy n="19" d="100"/>
        </p:scale>
        <p:origin x="2587" y="130"/>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45920" y="5387342"/>
            <a:ext cx="18653760" cy="11460480"/>
          </a:xfrm>
        </p:spPr>
        <p:txBody>
          <a:bodyPr anchor="b"/>
          <a:lstStyle>
            <a:lvl1pPr algn="ctr">
              <a:defRPr sz="14400"/>
            </a:lvl1pPr>
          </a:lstStyle>
          <a:p>
            <a:r>
              <a:rPr lang="en-US"/>
              <a:t>Click to edit Master title style</a:t>
            </a:r>
            <a:endParaRPr lang="en-US" dirty="0"/>
          </a:p>
        </p:txBody>
      </p:sp>
      <p:sp>
        <p:nvSpPr>
          <p:cNvPr id="3" name="Subtitle 2"/>
          <p:cNvSpPr>
            <a:spLocks noGrp="1"/>
          </p:cNvSpPr>
          <p:nvPr>
            <p:ph type="subTitle" idx="1"/>
          </p:nvPr>
        </p:nvSpPr>
        <p:spPr>
          <a:xfrm>
            <a:off x="2743200" y="17289782"/>
            <a:ext cx="16459200" cy="7947658"/>
          </a:xfrm>
        </p:spPr>
        <p:txBody>
          <a:bodyPr/>
          <a:lstStyle>
            <a:lvl1pPr marL="0" indent="0" algn="ctr">
              <a:buNone/>
              <a:defRPr sz="5760"/>
            </a:lvl1pPr>
            <a:lvl2pPr marL="1097280" indent="0" algn="ctr">
              <a:buNone/>
              <a:defRPr sz="4800"/>
            </a:lvl2pPr>
            <a:lvl3pPr marL="2194560" indent="0" algn="ctr">
              <a:buNone/>
              <a:defRPr sz="4320"/>
            </a:lvl3pPr>
            <a:lvl4pPr marL="3291840" indent="0" algn="ctr">
              <a:buNone/>
              <a:defRPr sz="3840"/>
            </a:lvl4pPr>
            <a:lvl5pPr marL="4389120" indent="0" algn="ctr">
              <a:buNone/>
              <a:defRPr sz="3840"/>
            </a:lvl5pPr>
            <a:lvl6pPr marL="5486400" indent="0" algn="ctr">
              <a:buNone/>
              <a:defRPr sz="3840"/>
            </a:lvl6pPr>
            <a:lvl7pPr marL="6583680" indent="0" algn="ctr">
              <a:buNone/>
              <a:defRPr sz="3840"/>
            </a:lvl7pPr>
            <a:lvl8pPr marL="7680960" indent="0" algn="ctr">
              <a:buNone/>
              <a:defRPr sz="3840"/>
            </a:lvl8pPr>
            <a:lvl9pPr marL="8778240" indent="0" algn="ctr">
              <a:buNone/>
              <a:defRPr sz="384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B3F2654-FD8F-42C9-B7CA-9A4080D30918}" type="datetimeFigureOut">
              <a:rPr lang="en-US" smtClean="0"/>
              <a:t>4/19/2022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972D71-FA3E-4340-9416-E0470D0EC342}" type="slidenum">
              <a:rPr lang="en-US" smtClean="0"/>
              <a:t>‹#›</a:t>
            </a:fld>
            <a:endParaRPr lang="en-US"/>
          </a:p>
        </p:txBody>
      </p:sp>
    </p:spTree>
    <p:extLst>
      <p:ext uri="{BB962C8B-B14F-4D97-AF65-F5344CB8AC3E}">
        <p14:creationId xmlns:p14="http://schemas.microsoft.com/office/powerpoint/2010/main" val="8123954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B3F2654-FD8F-42C9-B7CA-9A4080D30918}" type="datetimeFigureOut">
              <a:rPr lang="en-US" smtClean="0"/>
              <a:t>4/19/2022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972D71-FA3E-4340-9416-E0470D0EC342}" type="slidenum">
              <a:rPr lang="en-US" smtClean="0"/>
              <a:t>‹#›</a:t>
            </a:fld>
            <a:endParaRPr lang="en-US"/>
          </a:p>
        </p:txBody>
      </p:sp>
    </p:spTree>
    <p:extLst>
      <p:ext uri="{BB962C8B-B14F-4D97-AF65-F5344CB8AC3E}">
        <p14:creationId xmlns:p14="http://schemas.microsoft.com/office/powerpoint/2010/main" val="30734484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704821" y="1752600"/>
            <a:ext cx="4732020" cy="278968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508761" y="1752600"/>
            <a:ext cx="13921740" cy="2789682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B3F2654-FD8F-42C9-B7CA-9A4080D30918}" type="datetimeFigureOut">
              <a:rPr lang="en-US" smtClean="0"/>
              <a:t>4/19/2022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972D71-FA3E-4340-9416-E0470D0EC342}" type="slidenum">
              <a:rPr lang="en-US" smtClean="0"/>
              <a:t>‹#›</a:t>
            </a:fld>
            <a:endParaRPr lang="en-US"/>
          </a:p>
        </p:txBody>
      </p:sp>
    </p:spTree>
    <p:extLst>
      <p:ext uri="{BB962C8B-B14F-4D97-AF65-F5344CB8AC3E}">
        <p14:creationId xmlns:p14="http://schemas.microsoft.com/office/powerpoint/2010/main" val="4064149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B3F2654-FD8F-42C9-B7CA-9A4080D30918}" type="datetimeFigureOut">
              <a:rPr lang="en-US" smtClean="0"/>
              <a:t>4/19/2022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972D71-FA3E-4340-9416-E0470D0EC342}" type="slidenum">
              <a:rPr lang="en-US" smtClean="0"/>
              <a:t>‹#›</a:t>
            </a:fld>
            <a:endParaRPr lang="en-US"/>
          </a:p>
        </p:txBody>
      </p:sp>
    </p:spTree>
    <p:extLst>
      <p:ext uri="{BB962C8B-B14F-4D97-AF65-F5344CB8AC3E}">
        <p14:creationId xmlns:p14="http://schemas.microsoft.com/office/powerpoint/2010/main" val="18893558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97331" y="8206749"/>
            <a:ext cx="18928080" cy="13693138"/>
          </a:xfrm>
        </p:spPr>
        <p:txBody>
          <a:bodyPr anchor="b"/>
          <a:lstStyle>
            <a:lvl1pPr>
              <a:defRPr sz="14400"/>
            </a:lvl1pPr>
          </a:lstStyle>
          <a:p>
            <a:r>
              <a:rPr lang="en-US"/>
              <a:t>Click to edit Master title style</a:t>
            </a:r>
            <a:endParaRPr lang="en-US" dirty="0"/>
          </a:p>
        </p:txBody>
      </p:sp>
      <p:sp>
        <p:nvSpPr>
          <p:cNvPr id="3" name="Text Placeholder 2"/>
          <p:cNvSpPr>
            <a:spLocks noGrp="1"/>
          </p:cNvSpPr>
          <p:nvPr>
            <p:ph type="body" idx="1"/>
          </p:nvPr>
        </p:nvSpPr>
        <p:spPr>
          <a:xfrm>
            <a:off x="1497331" y="22029429"/>
            <a:ext cx="18928080" cy="7200898"/>
          </a:xfrm>
        </p:spPr>
        <p:txBody>
          <a:bodyPr/>
          <a:lstStyle>
            <a:lvl1pPr marL="0" indent="0">
              <a:buNone/>
              <a:defRPr sz="5760">
                <a:solidFill>
                  <a:schemeClr val="tx1"/>
                </a:solidFill>
              </a:defRPr>
            </a:lvl1pPr>
            <a:lvl2pPr marL="1097280" indent="0">
              <a:buNone/>
              <a:defRPr sz="4800">
                <a:solidFill>
                  <a:schemeClr val="tx1">
                    <a:tint val="75000"/>
                  </a:schemeClr>
                </a:solidFill>
              </a:defRPr>
            </a:lvl2pPr>
            <a:lvl3pPr marL="2194560" indent="0">
              <a:buNone/>
              <a:defRPr sz="4320">
                <a:solidFill>
                  <a:schemeClr val="tx1">
                    <a:tint val="75000"/>
                  </a:schemeClr>
                </a:solidFill>
              </a:defRPr>
            </a:lvl3pPr>
            <a:lvl4pPr marL="3291840" indent="0">
              <a:buNone/>
              <a:defRPr sz="3840">
                <a:solidFill>
                  <a:schemeClr val="tx1">
                    <a:tint val="75000"/>
                  </a:schemeClr>
                </a:solidFill>
              </a:defRPr>
            </a:lvl4pPr>
            <a:lvl5pPr marL="4389120" indent="0">
              <a:buNone/>
              <a:defRPr sz="3840">
                <a:solidFill>
                  <a:schemeClr val="tx1">
                    <a:tint val="75000"/>
                  </a:schemeClr>
                </a:solidFill>
              </a:defRPr>
            </a:lvl5pPr>
            <a:lvl6pPr marL="5486400" indent="0">
              <a:buNone/>
              <a:defRPr sz="3840">
                <a:solidFill>
                  <a:schemeClr val="tx1">
                    <a:tint val="75000"/>
                  </a:schemeClr>
                </a:solidFill>
              </a:defRPr>
            </a:lvl6pPr>
            <a:lvl7pPr marL="6583680" indent="0">
              <a:buNone/>
              <a:defRPr sz="3840">
                <a:solidFill>
                  <a:schemeClr val="tx1">
                    <a:tint val="75000"/>
                  </a:schemeClr>
                </a:solidFill>
              </a:defRPr>
            </a:lvl7pPr>
            <a:lvl8pPr marL="7680960" indent="0">
              <a:buNone/>
              <a:defRPr sz="3840">
                <a:solidFill>
                  <a:schemeClr val="tx1">
                    <a:tint val="75000"/>
                  </a:schemeClr>
                </a:solidFill>
              </a:defRPr>
            </a:lvl8pPr>
            <a:lvl9pPr marL="8778240" indent="0">
              <a:buNone/>
              <a:defRPr sz="384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B3F2654-FD8F-42C9-B7CA-9A4080D30918}" type="datetimeFigureOut">
              <a:rPr lang="en-US" smtClean="0"/>
              <a:t>4/19/2022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972D71-FA3E-4340-9416-E0470D0EC342}" type="slidenum">
              <a:rPr lang="en-US" smtClean="0"/>
              <a:t>‹#›</a:t>
            </a:fld>
            <a:endParaRPr lang="en-US"/>
          </a:p>
        </p:txBody>
      </p:sp>
    </p:spTree>
    <p:extLst>
      <p:ext uri="{BB962C8B-B14F-4D97-AF65-F5344CB8AC3E}">
        <p14:creationId xmlns:p14="http://schemas.microsoft.com/office/powerpoint/2010/main" val="3381631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08760" y="8763000"/>
            <a:ext cx="932688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1109960" y="8763000"/>
            <a:ext cx="932688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B3F2654-FD8F-42C9-B7CA-9A4080D30918}" type="datetimeFigureOut">
              <a:rPr lang="en-US" smtClean="0"/>
              <a:t>4/19/2022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972D71-FA3E-4340-9416-E0470D0EC342}" type="slidenum">
              <a:rPr lang="en-US" smtClean="0"/>
              <a:t>‹#›</a:t>
            </a:fld>
            <a:endParaRPr lang="en-US"/>
          </a:p>
        </p:txBody>
      </p:sp>
    </p:spTree>
    <p:extLst>
      <p:ext uri="{BB962C8B-B14F-4D97-AF65-F5344CB8AC3E}">
        <p14:creationId xmlns:p14="http://schemas.microsoft.com/office/powerpoint/2010/main" val="7874240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11618" y="1752607"/>
            <a:ext cx="18928080" cy="6362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1511621" y="8069582"/>
            <a:ext cx="9284016" cy="3954778"/>
          </a:xfrm>
        </p:spPr>
        <p:txBody>
          <a:bodyPr anchor="b"/>
          <a:lstStyle>
            <a:lvl1pPr marL="0" indent="0">
              <a:buNone/>
              <a:defRPr sz="5760" b="1"/>
            </a:lvl1pPr>
            <a:lvl2pPr marL="1097280" indent="0">
              <a:buNone/>
              <a:defRPr sz="4800" b="1"/>
            </a:lvl2pPr>
            <a:lvl3pPr marL="2194560" indent="0">
              <a:buNone/>
              <a:defRPr sz="4320" b="1"/>
            </a:lvl3pPr>
            <a:lvl4pPr marL="3291840" indent="0">
              <a:buNone/>
              <a:defRPr sz="3840" b="1"/>
            </a:lvl4pPr>
            <a:lvl5pPr marL="4389120" indent="0">
              <a:buNone/>
              <a:defRPr sz="3840" b="1"/>
            </a:lvl5pPr>
            <a:lvl6pPr marL="5486400" indent="0">
              <a:buNone/>
              <a:defRPr sz="3840" b="1"/>
            </a:lvl6pPr>
            <a:lvl7pPr marL="6583680" indent="0">
              <a:buNone/>
              <a:defRPr sz="3840" b="1"/>
            </a:lvl7pPr>
            <a:lvl8pPr marL="7680960" indent="0">
              <a:buNone/>
              <a:defRPr sz="3840" b="1"/>
            </a:lvl8pPr>
            <a:lvl9pPr marL="8778240" indent="0">
              <a:buNone/>
              <a:defRPr sz="3840" b="1"/>
            </a:lvl9pPr>
          </a:lstStyle>
          <a:p>
            <a:pPr lvl="0"/>
            <a:r>
              <a:rPr lang="en-US"/>
              <a:t>Click to edit Master text styles</a:t>
            </a:r>
          </a:p>
        </p:txBody>
      </p:sp>
      <p:sp>
        <p:nvSpPr>
          <p:cNvPr id="4" name="Content Placeholder 3"/>
          <p:cNvSpPr>
            <a:spLocks noGrp="1"/>
          </p:cNvSpPr>
          <p:nvPr>
            <p:ph sz="half" idx="2"/>
          </p:nvPr>
        </p:nvSpPr>
        <p:spPr>
          <a:xfrm>
            <a:off x="1511621" y="12024360"/>
            <a:ext cx="9284016"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1109961" y="8069582"/>
            <a:ext cx="9329738" cy="3954778"/>
          </a:xfrm>
        </p:spPr>
        <p:txBody>
          <a:bodyPr anchor="b"/>
          <a:lstStyle>
            <a:lvl1pPr marL="0" indent="0">
              <a:buNone/>
              <a:defRPr sz="5760" b="1"/>
            </a:lvl1pPr>
            <a:lvl2pPr marL="1097280" indent="0">
              <a:buNone/>
              <a:defRPr sz="4800" b="1"/>
            </a:lvl2pPr>
            <a:lvl3pPr marL="2194560" indent="0">
              <a:buNone/>
              <a:defRPr sz="4320" b="1"/>
            </a:lvl3pPr>
            <a:lvl4pPr marL="3291840" indent="0">
              <a:buNone/>
              <a:defRPr sz="3840" b="1"/>
            </a:lvl4pPr>
            <a:lvl5pPr marL="4389120" indent="0">
              <a:buNone/>
              <a:defRPr sz="3840" b="1"/>
            </a:lvl5pPr>
            <a:lvl6pPr marL="5486400" indent="0">
              <a:buNone/>
              <a:defRPr sz="3840" b="1"/>
            </a:lvl6pPr>
            <a:lvl7pPr marL="6583680" indent="0">
              <a:buNone/>
              <a:defRPr sz="3840" b="1"/>
            </a:lvl7pPr>
            <a:lvl8pPr marL="7680960" indent="0">
              <a:buNone/>
              <a:defRPr sz="3840" b="1"/>
            </a:lvl8pPr>
            <a:lvl9pPr marL="8778240" indent="0">
              <a:buNone/>
              <a:defRPr sz="3840" b="1"/>
            </a:lvl9pPr>
          </a:lstStyle>
          <a:p>
            <a:pPr lvl="0"/>
            <a:r>
              <a:rPr lang="en-US"/>
              <a:t>Click to edit Master text styles</a:t>
            </a:r>
          </a:p>
        </p:txBody>
      </p:sp>
      <p:sp>
        <p:nvSpPr>
          <p:cNvPr id="6" name="Content Placeholder 5"/>
          <p:cNvSpPr>
            <a:spLocks noGrp="1"/>
          </p:cNvSpPr>
          <p:nvPr>
            <p:ph sz="quarter" idx="4"/>
          </p:nvPr>
        </p:nvSpPr>
        <p:spPr>
          <a:xfrm>
            <a:off x="11109961" y="12024360"/>
            <a:ext cx="9329738"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B3F2654-FD8F-42C9-B7CA-9A4080D30918}" type="datetimeFigureOut">
              <a:rPr lang="en-US" smtClean="0"/>
              <a:t>4/19/2022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972D71-FA3E-4340-9416-E0470D0EC342}" type="slidenum">
              <a:rPr lang="en-US" smtClean="0"/>
              <a:t>‹#›</a:t>
            </a:fld>
            <a:endParaRPr lang="en-US"/>
          </a:p>
        </p:txBody>
      </p:sp>
    </p:spTree>
    <p:extLst>
      <p:ext uri="{BB962C8B-B14F-4D97-AF65-F5344CB8AC3E}">
        <p14:creationId xmlns:p14="http://schemas.microsoft.com/office/powerpoint/2010/main" val="29914510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B3F2654-FD8F-42C9-B7CA-9A4080D30918}" type="datetimeFigureOut">
              <a:rPr lang="en-US" smtClean="0"/>
              <a:t>4/19/2022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972D71-FA3E-4340-9416-E0470D0EC342}" type="slidenum">
              <a:rPr lang="en-US" smtClean="0"/>
              <a:t>‹#›</a:t>
            </a:fld>
            <a:endParaRPr lang="en-US"/>
          </a:p>
        </p:txBody>
      </p:sp>
    </p:spTree>
    <p:extLst>
      <p:ext uri="{BB962C8B-B14F-4D97-AF65-F5344CB8AC3E}">
        <p14:creationId xmlns:p14="http://schemas.microsoft.com/office/powerpoint/2010/main" val="34003891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B3F2654-FD8F-42C9-B7CA-9A4080D30918}" type="datetimeFigureOut">
              <a:rPr lang="en-US" smtClean="0"/>
              <a:t>4/19/2022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972D71-FA3E-4340-9416-E0470D0EC342}" type="slidenum">
              <a:rPr lang="en-US" smtClean="0"/>
              <a:t>‹#›</a:t>
            </a:fld>
            <a:endParaRPr lang="en-US"/>
          </a:p>
        </p:txBody>
      </p:sp>
    </p:spTree>
    <p:extLst>
      <p:ext uri="{BB962C8B-B14F-4D97-AF65-F5344CB8AC3E}">
        <p14:creationId xmlns:p14="http://schemas.microsoft.com/office/powerpoint/2010/main" val="10046467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11619" y="2194560"/>
            <a:ext cx="7078027" cy="7680960"/>
          </a:xfrm>
        </p:spPr>
        <p:txBody>
          <a:bodyPr anchor="b"/>
          <a:lstStyle>
            <a:lvl1pPr>
              <a:defRPr sz="7680"/>
            </a:lvl1pPr>
          </a:lstStyle>
          <a:p>
            <a:r>
              <a:rPr lang="en-US"/>
              <a:t>Click to edit Master title style</a:t>
            </a:r>
            <a:endParaRPr lang="en-US" dirty="0"/>
          </a:p>
        </p:txBody>
      </p:sp>
      <p:sp>
        <p:nvSpPr>
          <p:cNvPr id="3" name="Content Placeholder 2"/>
          <p:cNvSpPr>
            <a:spLocks noGrp="1"/>
          </p:cNvSpPr>
          <p:nvPr>
            <p:ph idx="1"/>
          </p:nvPr>
        </p:nvSpPr>
        <p:spPr>
          <a:xfrm>
            <a:off x="9329738" y="4739647"/>
            <a:ext cx="11109960" cy="23393400"/>
          </a:xfrm>
        </p:spPr>
        <p:txBody>
          <a:bodyPr/>
          <a:lstStyle>
            <a:lvl1pPr>
              <a:defRPr sz="7680"/>
            </a:lvl1pPr>
            <a:lvl2pPr>
              <a:defRPr sz="6720"/>
            </a:lvl2pPr>
            <a:lvl3pPr>
              <a:defRPr sz="5760"/>
            </a:lvl3pPr>
            <a:lvl4pPr>
              <a:defRPr sz="4800"/>
            </a:lvl4pPr>
            <a:lvl5pPr>
              <a:defRPr sz="4800"/>
            </a:lvl5pPr>
            <a:lvl6pPr>
              <a:defRPr sz="4800"/>
            </a:lvl6pPr>
            <a:lvl7pPr>
              <a:defRPr sz="4800"/>
            </a:lvl7pPr>
            <a:lvl8pPr>
              <a:defRPr sz="4800"/>
            </a:lvl8pPr>
            <a:lvl9pPr>
              <a:defRPr sz="4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511619" y="9875520"/>
            <a:ext cx="7078027" cy="18295622"/>
          </a:xfrm>
        </p:spPr>
        <p:txBody>
          <a:bodyPr/>
          <a:lstStyle>
            <a:lvl1pPr marL="0" indent="0">
              <a:buNone/>
              <a:defRPr sz="3840"/>
            </a:lvl1pPr>
            <a:lvl2pPr marL="1097280" indent="0">
              <a:buNone/>
              <a:defRPr sz="3360"/>
            </a:lvl2pPr>
            <a:lvl3pPr marL="2194560" indent="0">
              <a:buNone/>
              <a:defRPr sz="2880"/>
            </a:lvl3pPr>
            <a:lvl4pPr marL="3291840" indent="0">
              <a:buNone/>
              <a:defRPr sz="2400"/>
            </a:lvl4pPr>
            <a:lvl5pPr marL="4389120" indent="0">
              <a:buNone/>
              <a:defRPr sz="2400"/>
            </a:lvl5pPr>
            <a:lvl6pPr marL="5486400" indent="0">
              <a:buNone/>
              <a:defRPr sz="2400"/>
            </a:lvl6pPr>
            <a:lvl7pPr marL="6583680" indent="0">
              <a:buNone/>
              <a:defRPr sz="2400"/>
            </a:lvl7pPr>
            <a:lvl8pPr marL="7680960" indent="0">
              <a:buNone/>
              <a:defRPr sz="2400"/>
            </a:lvl8pPr>
            <a:lvl9pPr marL="8778240" indent="0">
              <a:buNone/>
              <a:defRPr sz="2400"/>
            </a:lvl9pPr>
          </a:lstStyle>
          <a:p>
            <a:pPr lvl="0"/>
            <a:r>
              <a:rPr lang="en-US"/>
              <a:t>Click to edit Master text styles</a:t>
            </a:r>
          </a:p>
        </p:txBody>
      </p:sp>
      <p:sp>
        <p:nvSpPr>
          <p:cNvPr id="5" name="Date Placeholder 4"/>
          <p:cNvSpPr>
            <a:spLocks noGrp="1"/>
          </p:cNvSpPr>
          <p:nvPr>
            <p:ph type="dt" sz="half" idx="10"/>
          </p:nvPr>
        </p:nvSpPr>
        <p:spPr/>
        <p:txBody>
          <a:bodyPr/>
          <a:lstStyle/>
          <a:p>
            <a:fld id="{AB3F2654-FD8F-42C9-B7CA-9A4080D30918}" type="datetimeFigureOut">
              <a:rPr lang="en-US" smtClean="0"/>
              <a:t>4/19/2022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972D71-FA3E-4340-9416-E0470D0EC342}" type="slidenum">
              <a:rPr lang="en-US" smtClean="0"/>
              <a:t>‹#›</a:t>
            </a:fld>
            <a:endParaRPr lang="en-US"/>
          </a:p>
        </p:txBody>
      </p:sp>
    </p:spTree>
    <p:extLst>
      <p:ext uri="{BB962C8B-B14F-4D97-AF65-F5344CB8AC3E}">
        <p14:creationId xmlns:p14="http://schemas.microsoft.com/office/powerpoint/2010/main" val="10133456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11619" y="2194560"/>
            <a:ext cx="7078027" cy="7680960"/>
          </a:xfrm>
        </p:spPr>
        <p:txBody>
          <a:bodyPr anchor="b"/>
          <a:lstStyle>
            <a:lvl1pPr>
              <a:defRPr sz="7680"/>
            </a:lvl1pPr>
          </a:lstStyle>
          <a:p>
            <a:r>
              <a:rPr lang="en-US"/>
              <a:t>Click to edit Master title style</a:t>
            </a:r>
            <a:endParaRPr lang="en-US" dirty="0"/>
          </a:p>
        </p:txBody>
      </p:sp>
      <p:sp>
        <p:nvSpPr>
          <p:cNvPr id="3" name="Picture Placeholder 2"/>
          <p:cNvSpPr>
            <a:spLocks noGrp="1" noChangeAspect="1"/>
          </p:cNvSpPr>
          <p:nvPr>
            <p:ph type="pic" idx="1"/>
          </p:nvPr>
        </p:nvSpPr>
        <p:spPr>
          <a:xfrm>
            <a:off x="9329738" y="4739647"/>
            <a:ext cx="11109960" cy="23393400"/>
          </a:xfrm>
        </p:spPr>
        <p:txBody>
          <a:bodyPr anchor="t"/>
          <a:lstStyle>
            <a:lvl1pPr marL="0" indent="0">
              <a:buNone/>
              <a:defRPr sz="7680"/>
            </a:lvl1pPr>
            <a:lvl2pPr marL="1097280" indent="0">
              <a:buNone/>
              <a:defRPr sz="6720"/>
            </a:lvl2pPr>
            <a:lvl3pPr marL="2194560" indent="0">
              <a:buNone/>
              <a:defRPr sz="5760"/>
            </a:lvl3pPr>
            <a:lvl4pPr marL="3291840" indent="0">
              <a:buNone/>
              <a:defRPr sz="4800"/>
            </a:lvl4pPr>
            <a:lvl5pPr marL="4389120" indent="0">
              <a:buNone/>
              <a:defRPr sz="4800"/>
            </a:lvl5pPr>
            <a:lvl6pPr marL="5486400" indent="0">
              <a:buNone/>
              <a:defRPr sz="4800"/>
            </a:lvl6pPr>
            <a:lvl7pPr marL="6583680" indent="0">
              <a:buNone/>
              <a:defRPr sz="4800"/>
            </a:lvl7pPr>
            <a:lvl8pPr marL="7680960" indent="0">
              <a:buNone/>
              <a:defRPr sz="4800"/>
            </a:lvl8pPr>
            <a:lvl9pPr marL="8778240" indent="0">
              <a:buNone/>
              <a:defRPr sz="4800"/>
            </a:lvl9pPr>
          </a:lstStyle>
          <a:p>
            <a:r>
              <a:rPr lang="en-US"/>
              <a:t>Click icon to add picture</a:t>
            </a:r>
            <a:endParaRPr lang="en-US" dirty="0"/>
          </a:p>
        </p:txBody>
      </p:sp>
      <p:sp>
        <p:nvSpPr>
          <p:cNvPr id="4" name="Text Placeholder 3"/>
          <p:cNvSpPr>
            <a:spLocks noGrp="1"/>
          </p:cNvSpPr>
          <p:nvPr>
            <p:ph type="body" sz="half" idx="2"/>
          </p:nvPr>
        </p:nvSpPr>
        <p:spPr>
          <a:xfrm>
            <a:off x="1511619" y="9875520"/>
            <a:ext cx="7078027" cy="18295622"/>
          </a:xfrm>
        </p:spPr>
        <p:txBody>
          <a:bodyPr/>
          <a:lstStyle>
            <a:lvl1pPr marL="0" indent="0">
              <a:buNone/>
              <a:defRPr sz="3840"/>
            </a:lvl1pPr>
            <a:lvl2pPr marL="1097280" indent="0">
              <a:buNone/>
              <a:defRPr sz="3360"/>
            </a:lvl2pPr>
            <a:lvl3pPr marL="2194560" indent="0">
              <a:buNone/>
              <a:defRPr sz="2880"/>
            </a:lvl3pPr>
            <a:lvl4pPr marL="3291840" indent="0">
              <a:buNone/>
              <a:defRPr sz="2400"/>
            </a:lvl4pPr>
            <a:lvl5pPr marL="4389120" indent="0">
              <a:buNone/>
              <a:defRPr sz="2400"/>
            </a:lvl5pPr>
            <a:lvl6pPr marL="5486400" indent="0">
              <a:buNone/>
              <a:defRPr sz="2400"/>
            </a:lvl6pPr>
            <a:lvl7pPr marL="6583680" indent="0">
              <a:buNone/>
              <a:defRPr sz="2400"/>
            </a:lvl7pPr>
            <a:lvl8pPr marL="7680960" indent="0">
              <a:buNone/>
              <a:defRPr sz="2400"/>
            </a:lvl8pPr>
            <a:lvl9pPr marL="8778240" indent="0">
              <a:buNone/>
              <a:defRPr sz="2400"/>
            </a:lvl9pPr>
          </a:lstStyle>
          <a:p>
            <a:pPr lvl="0"/>
            <a:r>
              <a:rPr lang="en-US"/>
              <a:t>Click to edit Master text styles</a:t>
            </a:r>
          </a:p>
        </p:txBody>
      </p:sp>
      <p:sp>
        <p:nvSpPr>
          <p:cNvPr id="5" name="Date Placeholder 4"/>
          <p:cNvSpPr>
            <a:spLocks noGrp="1"/>
          </p:cNvSpPr>
          <p:nvPr>
            <p:ph type="dt" sz="half" idx="10"/>
          </p:nvPr>
        </p:nvSpPr>
        <p:spPr/>
        <p:txBody>
          <a:bodyPr/>
          <a:lstStyle/>
          <a:p>
            <a:fld id="{AB3F2654-FD8F-42C9-B7CA-9A4080D30918}" type="datetimeFigureOut">
              <a:rPr lang="en-US" smtClean="0"/>
              <a:t>4/19/2022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972D71-FA3E-4340-9416-E0470D0EC342}" type="slidenum">
              <a:rPr lang="en-US" smtClean="0"/>
              <a:t>‹#›</a:t>
            </a:fld>
            <a:endParaRPr lang="en-US"/>
          </a:p>
        </p:txBody>
      </p:sp>
    </p:spTree>
    <p:extLst>
      <p:ext uri="{BB962C8B-B14F-4D97-AF65-F5344CB8AC3E}">
        <p14:creationId xmlns:p14="http://schemas.microsoft.com/office/powerpoint/2010/main" val="20837245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08760" y="1752607"/>
            <a:ext cx="18928080" cy="6362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508760" y="8763000"/>
            <a:ext cx="18928080" cy="208864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508760" y="30510487"/>
            <a:ext cx="4937760" cy="1752600"/>
          </a:xfrm>
          <a:prstGeom prst="rect">
            <a:avLst/>
          </a:prstGeom>
        </p:spPr>
        <p:txBody>
          <a:bodyPr vert="horz" lIns="91440" tIns="45720" rIns="91440" bIns="45720" rtlCol="0" anchor="ctr"/>
          <a:lstStyle>
            <a:lvl1pPr algn="l">
              <a:defRPr sz="2880">
                <a:solidFill>
                  <a:schemeClr val="tx1">
                    <a:tint val="75000"/>
                  </a:schemeClr>
                </a:solidFill>
              </a:defRPr>
            </a:lvl1pPr>
          </a:lstStyle>
          <a:p>
            <a:fld id="{AB3F2654-FD8F-42C9-B7CA-9A4080D30918}" type="datetimeFigureOut">
              <a:rPr lang="en-US" smtClean="0"/>
              <a:t>4/19/2022</a:t>
            </a:fld>
            <a:endParaRPr lang="en-US"/>
          </a:p>
        </p:txBody>
      </p:sp>
      <p:sp>
        <p:nvSpPr>
          <p:cNvPr id="5" name="Footer Placeholder 4"/>
          <p:cNvSpPr>
            <a:spLocks noGrp="1"/>
          </p:cNvSpPr>
          <p:nvPr>
            <p:ph type="ftr" sz="quarter" idx="3"/>
          </p:nvPr>
        </p:nvSpPr>
        <p:spPr>
          <a:xfrm>
            <a:off x="7269480" y="30510487"/>
            <a:ext cx="7406640" cy="1752600"/>
          </a:xfrm>
          <a:prstGeom prst="rect">
            <a:avLst/>
          </a:prstGeom>
        </p:spPr>
        <p:txBody>
          <a:bodyPr vert="horz" lIns="91440" tIns="45720" rIns="91440" bIns="45720" rtlCol="0" anchor="ctr"/>
          <a:lstStyle>
            <a:lvl1pPr algn="ctr">
              <a:defRPr sz="288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5499080" y="30510487"/>
            <a:ext cx="4937760" cy="1752600"/>
          </a:xfrm>
          <a:prstGeom prst="rect">
            <a:avLst/>
          </a:prstGeom>
        </p:spPr>
        <p:txBody>
          <a:bodyPr vert="horz" lIns="91440" tIns="45720" rIns="91440" bIns="45720" rtlCol="0" anchor="ctr"/>
          <a:lstStyle>
            <a:lvl1pPr algn="r">
              <a:defRPr sz="2880">
                <a:solidFill>
                  <a:schemeClr val="tx1">
                    <a:tint val="75000"/>
                  </a:schemeClr>
                </a:solidFill>
              </a:defRPr>
            </a:lvl1pPr>
          </a:lstStyle>
          <a:p>
            <a:fld id="{B1972D71-FA3E-4340-9416-E0470D0EC342}" type="slidenum">
              <a:rPr lang="en-US" smtClean="0"/>
              <a:t>‹#›</a:t>
            </a:fld>
            <a:endParaRPr lang="en-US"/>
          </a:p>
        </p:txBody>
      </p:sp>
    </p:spTree>
    <p:extLst>
      <p:ext uri="{BB962C8B-B14F-4D97-AF65-F5344CB8AC3E}">
        <p14:creationId xmlns:p14="http://schemas.microsoft.com/office/powerpoint/2010/main" val="36377730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194560" rtl="0" eaLnBrk="1" latinLnBrk="0" hangingPunct="1">
        <a:lnSpc>
          <a:spcPct val="90000"/>
        </a:lnSpc>
        <a:spcBef>
          <a:spcPct val="0"/>
        </a:spcBef>
        <a:buNone/>
        <a:defRPr sz="10560" kern="1200">
          <a:solidFill>
            <a:schemeClr val="tx1"/>
          </a:solidFill>
          <a:latin typeface="+mj-lt"/>
          <a:ea typeface="+mj-ea"/>
          <a:cs typeface="+mj-cs"/>
        </a:defRPr>
      </a:lvl1pPr>
    </p:titleStyle>
    <p:bodyStyle>
      <a:lvl1pPr marL="548640" indent="-548640" algn="l" defTabSz="2194560" rtl="0" eaLnBrk="1" latinLnBrk="0" hangingPunct="1">
        <a:lnSpc>
          <a:spcPct val="90000"/>
        </a:lnSpc>
        <a:spcBef>
          <a:spcPts val="2400"/>
        </a:spcBef>
        <a:buFont typeface="Arial" panose="020B0604020202020204" pitchFamily="34" charset="0"/>
        <a:buChar char="•"/>
        <a:defRPr sz="6720" kern="1200">
          <a:solidFill>
            <a:schemeClr val="tx1"/>
          </a:solidFill>
          <a:latin typeface="+mn-lt"/>
          <a:ea typeface="+mn-ea"/>
          <a:cs typeface="+mn-cs"/>
        </a:defRPr>
      </a:lvl1pPr>
      <a:lvl2pPr marL="1645920" indent="-548640" algn="l" defTabSz="2194560" rtl="0" eaLnBrk="1" latinLnBrk="0" hangingPunct="1">
        <a:lnSpc>
          <a:spcPct val="90000"/>
        </a:lnSpc>
        <a:spcBef>
          <a:spcPts val="1200"/>
        </a:spcBef>
        <a:buFont typeface="Arial" panose="020B0604020202020204" pitchFamily="34" charset="0"/>
        <a:buChar char="•"/>
        <a:defRPr sz="5760" kern="1200">
          <a:solidFill>
            <a:schemeClr val="tx1"/>
          </a:solidFill>
          <a:latin typeface="+mn-lt"/>
          <a:ea typeface="+mn-ea"/>
          <a:cs typeface="+mn-cs"/>
        </a:defRPr>
      </a:lvl2pPr>
      <a:lvl3pPr marL="2743200" indent="-548640" algn="l" defTabSz="2194560" rtl="0" eaLnBrk="1" latinLnBrk="0" hangingPunct="1">
        <a:lnSpc>
          <a:spcPct val="90000"/>
        </a:lnSpc>
        <a:spcBef>
          <a:spcPts val="1200"/>
        </a:spcBef>
        <a:buFont typeface="Arial" panose="020B0604020202020204" pitchFamily="34" charset="0"/>
        <a:buChar char="•"/>
        <a:defRPr sz="4800" kern="1200">
          <a:solidFill>
            <a:schemeClr val="tx1"/>
          </a:solidFill>
          <a:latin typeface="+mn-lt"/>
          <a:ea typeface="+mn-ea"/>
          <a:cs typeface="+mn-cs"/>
        </a:defRPr>
      </a:lvl3pPr>
      <a:lvl4pPr marL="3840480" indent="-548640" algn="l" defTabSz="2194560" rtl="0" eaLnBrk="1" latinLnBrk="0" hangingPunct="1">
        <a:lnSpc>
          <a:spcPct val="90000"/>
        </a:lnSpc>
        <a:spcBef>
          <a:spcPts val="1200"/>
        </a:spcBef>
        <a:buFont typeface="Arial" panose="020B0604020202020204" pitchFamily="34" charset="0"/>
        <a:buChar char="•"/>
        <a:defRPr sz="4320" kern="1200">
          <a:solidFill>
            <a:schemeClr val="tx1"/>
          </a:solidFill>
          <a:latin typeface="+mn-lt"/>
          <a:ea typeface="+mn-ea"/>
          <a:cs typeface="+mn-cs"/>
        </a:defRPr>
      </a:lvl4pPr>
      <a:lvl5pPr marL="4937760" indent="-548640" algn="l" defTabSz="2194560" rtl="0" eaLnBrk="1" latinLnBrk="0" hangingPunct="1">
        <a:lnSpc>
          <a:spcPct val="90000"/>
        </a:lnSpc>
        <a:spcBef>
          <a:spcPts val="1200"/>
        </a:spcBef>
        <a:buFont typeface="Arial" panose="020B0604020202020204" pitchFamily="34" charset="0"/>
        <a:buChar char="•"/>
        <a:defRPr sz="4320" kern="1200">
          <a:solidFill>
            <a:schemeClr val="tx1"/>
          </a:solidFill>
          <a:latin typeface="+mn-lt"/>
          <a:ea typeface="+mn-ea"/>
          <a:cs typeface="+mn-cs"/>
        </a:defRPr>
      </a:lvl5pPr>
      <a:lvl6pPr marL="6035040" indent="-548640" algn="l" defTabSz="2194560" rtl="0" eaLnBrk="1" latinLnBrk="0" hangingPunct="1">
        <a:lnSpc>
          <a:spcPct val="90000"/>
        </a:lnSpc>
        <a:spcBef>
          <a:spcPts val="1200"/>
        </a:spcBef>
        <a:buFont typeface="Arial" panose="020B0604020202020204" pitchFamily="34" charset="0"/>
        <a:buChar char="•"/>
        <a:defRPr sz="4320" kern="1200">
          <a:solidFill>
            <a:schemeClr val="tx1"/>
          </a:solidFill>
          <a:latin typeface="+mn-lt"/>
          <a:ea typeface="+mn-ea"/>
          <a:cs typeface="+mn-cs"/>
        </a:defRPr>
      </a:lvl6pPr>
      <a:lvl7pPr marL="7132320" indent="-548640" algn="l" defTabSz="2194560" rtl="0" eaLnBrk="1" latinLnBrk="0" hangingPunct="1">
        <a:lnSpc>
          <a:spcPct val="90000"/>
        </a:lnSpc>
        <a:spcBef>
          <a:spcPts val="1200"/>
        </a:spcBef>
        <a:buFont typeface="Arial" panose="020B0604020202020204" pitchFamily="34" charset="0"/>
        <a:buChar char="•"/>
        <a:defRPr sz="4320" kern="1200">
          <a:solidFill>
            <a:schemeClr val="tx1"/>
          </a:solidFill>
          <a:latin typeface="+mn-lt"/>
          <a:ea typeface="+mn-ea"/>
          <a:cs typeface="+mn-cs"/>
        </a:defRPr>
      </a:lvl7pPr>
      <a:lvl8pPr marL="8229600" indent="-548640" algn="l" defTabSz="2194560" rtl="0" eaLnBrk="1" latinLnBrk="0" hangingPunct="1">
        <a:lnSpc>
          <a:spcPct val="90000"/>
        </a:lnSpc>
        <a:spcBef>
          <a:spcPts val="1200"/>
        </a:spcBef>
        <a:buFont typeface="Arial" panose="020B0604020202020204" pitchFamily="34" charset="0"/>
        <a:buChar char="•"/>
        <a:defRPr sz="4320" kern="1200">
          <a:solidFill>
            <a:schemeClr val="tx1"/>
          </a:solidFill>
          <a:latin typeface="+mn-lt"/>
          <a:ea typeface="+mn-ea"/>
          <a:cs typeface="+mn-cs"/>
        </a:defRPr>
      </a:lvl8pPr>
      <a:lvl9pPr marL="9326880" indent="-548640" algn="l" defTabSz="2194560" rtl="0" eaLnBrk="1" latinLnBrk="0" hangingPunct="1">
        <a:lnSpc>
          <a:spcPct val="90000"/>
        </a:lnSpc>
        <a:spcBef>
          <a:spcPts val="1200"/>
        </a:spcBef>
        <a:buFont typeface="Arial" panose="020B0604020202020204" pitchFamily="34" charset="0"/>
        <a:buChar char="•"/>
        <a:defRPr sz="4320" kern="1200">
          <a:solidFill>
            <a:schemeClr val="tx1"/>
          </a:solidFill>
          <a:latin typeface="+mn-lt"/>
          <a:ea typeface="+mn-ea"/>
          <a:cs typeface="+mn-cs"/>
        </a:defRPr>
      </a:lvl9pPr>
    </p:bodyStyle>
    <p:otherStyle>
      <a:defPPr>
        <a:defRPr lang="en-US"/>
      </a:defPPr>
      <a:lvl1pPr marL="0" algn="l" defTabSz="2194560" rtl="0" eaLnBrk="1" latinLnBrk="0" hangingPunct="1">
        <a:defRPr sz="4320" kern="1200">
          <a:solidFill>
            <a:schemeClr val="tx1"/>
          </a:solidFill>
          <a:latin typeface="+mn-lt"/>
          <a:ea typeface="+mn-ea"/>
          <a:cs typeface="+mn-cs"/>
        </a:defRPr>
      </a:lvl1pPr>
      <a:lvl2pPr marL="1097280" algn="l" defTabSz="2194560" rtl="0" eaLnBrk="1" latinLnBrk="0" hangingPunct="1">
        <a:defRPr sz="4320" kern="1200">
          <a:solidFill>
            <a:schemeClr val="tx1"/>
          </a:solidFill>
          <a:latin typeface="+mn-lt"/>
          <a:ea typeface="+mn-ea"/>
          <a:cs typeface="+mn-cs"/>
        </a:defRPr>
      </a:lvl2pPr>
      <a:lvl3pPr marL="2194560" algn="l" defTabSz="2194560" rtl="0" eaLnBrk="1" latinLnBrk="0" hangingPunct="1">
        <a:defRPr sz="4320" kern="1200">
          <a:solidFill>
            <a:schemeClr val="tx1"/>
          </a:solidFill>
          <a:latin typeface="+mn-lt"/>
          <a:ea typeface="+mn-ea"/>
          <a:cs typeface="+mn-cs"/>
        </a:defRPr>
      </a:lvl3pPr>
      <a:lvl4pPr marL="3291840" algn="l" defTabSz="2194560" rtl="0" eaLnBrk="1" latinLnBrk="0" hangingPunct="1">
        <a:defRPr sz="4320" kern="1200">
          <a:solidFill>
            <a:schemeClr val="tx1"/>
          </a:solidFill>
          <a:latin typeface="+mn-lt"/>
          <a:ea typeface="+mn-ea"/>
          <a:cs typeface="+mn-cs"/>
        </a:defRPr>
      </a:lvl4pPr>
      <a:lvl5pPr marL="4389120" algn="l" defTabSz="2194560" rtl="0" eaLnBrk="1" latinLnBrk="0" hangingPunct="1">
        <a:defRPr sz="4320" kern="1200">
          <a:solidFill>
            <a:schemeClr val="tx1"/>
          </a:solidFill>
          <a:latin typeface="+mn-lt"/>
          <a:ea typeface="+mn-ea"/>
          <a:cs typeface="+mn-cs"/>
        </a:defRPr>
      </a:lvl5pPr>
      <a:lvl6pPr marL="5486400" algn="l" defTabSz="2194560" rtl="0" eaLnBrk="1" latinLnBrk="0" hangingPunct="1">
        <a:defRPr sz="4320" kern="1200">
          <a:solidFill>
            <a:schemeClr val="tx1"/>
          </a:solidFill>
          <a:latin typeface="+mn-lt"/>
          <a:ea typeface="+mn-ea"/>
          <a:cs typeface="+mn-cs"/>
        </a:defRPr>
      </a:lvl6pPr>
      <a:lvl7pPr marL="6583680" algn="l" defTabSz="2194560" rtl="0" eaLnBrk="1" latinLnBrk="0" hangingPunct="1">
        <a:defRPr sz="4320" kern="1200">
          <a:solidFill>
            <a:schemeClr val="tx1"/>
          </a:solidFill>
          <a:latin typeface="+mn-lt"/>
          <a:ea typeface="+mn-ea"/>
          <a:cs typeface="+mn-cs"/>
        </a:defRPr>
      </a:lvl7pPr>
      <a:lvl8pPr marL="7680960" algn="l" defTabSz="2194560" rtl="0" eaLnBrk="1" latinLnBrk="0" hangingPunct="1">
        <a:defRPr sz="4320" kern="1200">
          <a:solidFill>
            <a:schemeClr val="tx1"/>
          </a:solidFill>
          <a:latin typeface="+mn-lt"/>
          <a:ea typeface="+mn-ea"/>
          <a:cs typeface="+mn-cs"/>
        </a:defRPr>
      </a:lvl8pPr>
      <a:lvl9pPr marL="8778240" algn="l" defTabSz="2194560" rtl="0" eaLnBrk="1" latinLnBrk="0" hangingPunct="1">
        <a:defRPr sz="432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8.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shadeToTitle="1">
        <a:gradFill flip="none" rotWithShape="1">
          <a:gsLst>
            <a:gs pos="0">
              <a:schemeClr val="accent5">
                <a:lumMod val="0"/>
                <a:lumOff val="100000"/>
              </a:schemeClr>
            </a:gs>
            <a:gs pos="13000">
              <a:schemeClr val="accent5">
                <a:lumMod val="0"/>
                <a:lumOff val="100000"/>
              </a:schemeClr>
            </a:gs>
            <a:gs pos="88000">
              <a:schemeClr val="accent5">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CD86673-7193-4F41-BCC7-DF29C7B84F07}"/>
              </a:ext>
            </a:extLst>
          </p:cNvPr>
          <p:cNvSpPr>
            <a:spLocks noGrp="1"/>
          </p:cNvSpPr>
          <p:nvPr>
            <p:ph type="title"/>
          </p:nvPr>
        </p:nvSpPr>
        <p:spPr>
          <a:xfrm>
            <a:off x="1511619" y="3869846"/>
            <a:ext cx="18922362" cy="3517378"/>
          </a:xfrm>
          <a:solidFill>
            <a:schemeClr val="accent2">
              <a:lumMod val="20000"/>
              <a:lumOff val="80000"/>
            </a:schemeClr>
          </a:solidFill>
        </p:spPr>
        <p:style>
          <a:lnRef idx="2">
            <a:schemeClr val="accent2"/>
          </a:lnRef>
          <a:fillRef idx="1">
            <a:schemeClr val="lt1"/>
          </a:fillRef>
          <a:effectRef idx="0">
            <a:schemeClr val="accent2"/>
          </a:effectRef>
          <a:fontRef idx="minor">
            <a:schemeClr val="dk1"/>
          </a:fontRef>
        </p:style>
        <p:txBody>
          <a:bodyPr>
            <a:noAutofit/>
          </a:bodyPr>
          <a:lstStyle/>
          <a:p>
            <a:pPr algn="ctr"/>
            <a:r>
              <a:rPr lang="en-US" sz="6600" dirty="0">
                <a:latin typeface="Congenial Black" panose="02000503040000020004" pitchFamily="2" charset="0"/>
              </a:rPr>
              <a:t>What is it? </a:t>
            </a:r>
            <a:br>
              <a:rPr lang="en-US" sz="4400" dirty="0">
                <a:latin typeface="Congenial Black" panose="02000503040000020004" pitchFamily="2" charset="0"/>
              </a:rPr>
            </a:br>
            <a:r>
              <a:rPr lang="en-US" sz="4400" b="0" i="0" u="none" strike="noStrike" dirty="0">
                <a:solidFill>
                  <a:srgbClr val="000000"/>
                </a:solidFill>
                <a:effectLst/>
                <a:latin typeface="Century Gothic" panose="020B0502020202020204" pitchFamily="34" charset="0"/>
              </a:rPr>
              <a:t>Our team is envisioning a 24/7/365 best-of-breed coin trading and generating website that allows the user to log into an account and view the amount of “Ram Coins” in their wallet. </a:t>
            </a:r>
            <a:br>
              <a:rPr lang="en-US" sz="4400" b="0" i="0" u="none" strike="noStrike" dirty="0">
                <a:solidFill>
                  <a:srgbClr val="000000"/>
                </a:solidFill>
                <a:effectLst/>
                <a:latin typeface="Congenial Black" panose="02000503040000020004" pitchFamily="2" charset="0"/>
              </a:rPr>
            </a:br>
            <a:endParaRPr lang="en-US" sz="4400" dirty="0">
              <a:latin typeface="Congenial Black" panose="02000503040000020004" pitchFamily="2" charset="0"/>
            </a:endParaRPr>
          </a:p>
        </p:txBody>
      </p:sp>
      <p:sp>
        <p:nvSpPr>
          <p:cNvPr id="6" name="Text Placeholder 5">
            <a:extLst>
              <a:ext uri="{FF2B5EF4-FFF2-40B4-BE49-F238E27FC236}">
                <a16:creationId xmlns:a16="http://schemas.microsoft.com/office/drawing/2014/main" id="{A67DB69E-B127-4DD8-8C65-026651D1364E}"/>
              </a:ext>
            </a:extLst>
          </p:cNvPr>
          <p:cNvSpPr>
            <a:spLocks noGrp="1"/>
          </p:cNvSpPr>
          <p:nvPr>
            <p:ph type="body" sz="half" idx="2"/>
          </p:nvPr>
        </p:nvSpPr>
        <p:spPr>
          <a:xfrm>
            <a:off x="1511619" y="7575784"/>
            <a:ext cx="10081667" cy="6368026"/>
          </a:xfrm>
        </p:spPr>
        <p:style>
          <a:lnRef idx="1">
            <a:schemeClr val="accent2"/>
          </a:lnRef>
          <a:fillRef idx="2">
            <a:schemeClr val="accent2"/>
          </a:fillRef>
          <a:effectRef idx="1">
            <a:schemeClr val="accent2"/>
          </a:effectRef>
          <a:fontRef idx="minor">
            <a:schemeClr val="dk1"/>
          </a:fontRef>
        </p:style>
        <p:txBody>
          <a:bodyPr>
            <a:noAutofit/>
          </a:bodyPr>
          <a:lstStyle/>
          <a:p>
            <a:pPr algn="ctr"/>
            <a:r>
              <a:rPr lang="en-US" sz="6600" dirty="0">
                <a:latin typeface="Congenial Black" panose="02000503040000020004" pitchFamily="2" charset="0"/>
              </a:rPr>
              <a:t>Where We Are: </a:t>
            </a:r>
          </a:p>
          <a:p>
            <a:pPr algn="ctr"/>
            <a:r>
              <a:rPr lang="en-US" sz="5400" dirty="0">
                <a:latin typeface="Century Gothic" panose="020B0502020202020204" pitchFamily="34" charset="0"/>
              </a:rPr>
              <a:t>Coin Balance in its current </a:t>
            </a:r>
            <a:r>
              <a:rPr lang="en-US" sz="5400">
                <a:latin typeface="Century Gothic" panose="020B0502020202020204" pitchFamily="34" charset="0"/>
              </a:rPr>
              <a:t>state allows </a:t>
            </a:r>
            <a:r>
              <a:rPr lang="en-US" sz="5400" dirty="0">
                <a:latin typeface="Century Gothic" panose="020B0502020202020204" pitchFamily="34" charset="0"/>
              </a:rPr>
              <a:t>for a user to access the front page, log-in (and create a new user if necessary), and monitor their crypto as it adds to the wallet in real-time</a:t>
            </a:r>
          </a:p>
        </p:txBody>
      </p:sp>
      <p:sp>
        <p:nvSpPr>
          <p:cNvPr id="7" name="TextBox 6">
            <a:extLst>
              <a:ext uri="{FF2B5EF4-FFF2-40B4-BE49-F238E27FC236}">
                <a16:creationId xmlns:a16="http://schemas.microsoft.com/office/drawing/2014/main" id="{6058E43E-2318-4CD1-8771-7F083DF460AF}"/>
              </a:ext>
            </a:extLst>
          </p:cNvPr>
          <p:cNvSpPr txBox="1"/>
          <p:nvPr/>
        </p:nvSpPr>
        <p:spPr>
          <a:xfrm>
            <a:off x="1285199" y="1255841"/>
            <a:ext cx="19375202" cy="2154436"/>
          </a:xfrm>
          <a:prstGeom prst="rect">
            <a:avLst/>
          </a:prstGeom>
          <a:gradFill>
            <a:gsLst>
              <a:gs pos="0">
                <a:schemeClr val="accent2">
                  <a:lumMod val="110000"/>
                  <a:satMod val="105000"/>
                  <a:tint val="67000"/>
                </a:schemeClr>
              </a:gs>
              <a:gs pos="50000">
                <a:schemeClr val="accent2">
                  <a:lumMod val="105000"/>
                  <a:satMod val="103000"/>
                  <a:tint val="73000"/>
                </a:schemeClr>
              </a:gs>
              <a:gs pos="100000">
                <a:schemeClr val="accent2">
                  <a:lumMod val="105000"/>
                  <a:satMod val="109000"/>
                  <a:tint val="81000"/>
                </a:schemeClr>
              </a:gs>
            </a:gsLst>
            <a:lin ang="5400000" scaled="0"/>
          </a:gradFill>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US" sz="9600" dirty="0">
                <a:ln>
                  <a:solidFill>
                    <a:schemeClr val="tx1">
                      <a:lumMod val="95000"/>
                      <a:lumOff val="5000"/>
                    </a:schemeClr>
                  </a:solidFill>
                </a:ln>
                <a:solidFill>
                  <a:schemeClr val="accent2">
                    <a:lumMod val="20000"/>
                    <a:lumOff val="80000"/>
                  </a:schemeClr>
                </a:solidFill>
                <a:latin typeface="Congenial Black" panose="020B0604020202020204" pitchFamily="2" charset="0"/>
              </a:rPr>
              <a:t>Coin Balance</a:t>
            </a:r>
          </a:p>
          <a:p>
            <a:pPr algn="ctr"/>
            <a:r>
              <a:rPr lang="en-US" sz="3800" dirty="0">
                <a:solidFill>
                  <a:schemeClr val="tx1"/>
                </a:solidFill>
                <a:latin typeface="Congenial Black" panose="020B0604020202020204" pitchFamily="2" charset="0"/>
              </a:rPr>
              <a:t>Collyn Gregory | Patrick Ryan | Declan </a:t>
            </a:r>
            <a:r>
              <a:rPr lang="en-US" sz="3800" dirty="0" err="1">
                <a:solidFill>
                  <a:schemeClr val="tx1"/>
                </a:solidFill>
                <a:latin typeface="Congenial Black" panose="020B0604020202020204" pitchFamily="2" charset="0"/>
              </a:rPr>
              <a:t>Teofilak</a:t>
            </a:r>
            <a:r>
              <a:rPr lang="en-US" sz="3800" dirty="0">
                <a:solidFill>
                  <a:schemeClr val="tx1"/>
                </a:solidFill>
                <a:latin typeface="Congenial Black" panose="020B0604020202020204" pitchFamily="2" charset="0"/>
              </a:rPr>
              <a:t> | </a:t>
            </a:r>
            <a:r>
              <a:rPr lang="en-US" sz="3800" dirty="0" err="1">
                <a:solidFill>
                  <a:schemeClr val="tx1"/>
                </a:solidFill>
                <a:latin typeface="Congenial Black" panose="020B0604020202020204" pitchFamily="2" charset="0"/>
              </a:rPr>
              <a:t>Shomari</a:t>
            </a:r>
            <a:r>
              <a:rPr lang="en-US" sz="3800" dirty="0">
                <a:solidFill>
                  <a:schemeClr val="tx1"/>
                </a:solidFill>
                <a:latin typeface="Congenial Black" panose="020B0604020202020204" pitchFamily="2" charset="0"/>
              </a:rPr>
              <a:t> Turner | Meredith Urban</a:t>
            </a:r>
          </a:p>
        </p:txBody>
      </p:sp>
      <p:pic>
        <p:nvPicPr>
          <p:cNvPr id="15" name="Content Placeholder 14" descr="Graphical user interface, application&#10;&#10;Description automatically generated">
            <a:extLst>
              <a:ext uri="{FF2B5EF4-FFF2-40B4-BE49-F238E27FC236}">
                <a16:creationId xmlns:a16="http://schemas.microsoft.com/office/drawing/2014/main" id="{8ACB4BB6-5C3C-41DC-9EC1-1F9DAAC0F1D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58533" y="18485104"/>
            <a:ext cx="19275448" cy="11158362"/>
          </a:xfrm>
        </p:spPr>
      </p:pic>
      <p:sp>
        <p:nvSpPr>
          <p:cNvPr id="16" name="TextBox 15">
            <a:extLst>
              <a:ext uri="{FF2B5EF4-FFF2-40B4-BE49-F238E27FC236}">
                <a16:creationId xmlns:a16="http://schemas.microsoft.com/office/drawing/2014/main" id="{874EB3E9-62FA-44C0-A422-BF97D2980886}"/>
              </a:ext>
            </a:extLst>
          </p:cNvPr>
          <p:cNvSpPr txBox="1"/>
          <p:nvPr/>
        </p:nvSpPr>
        <p:spPr>
          <a:xfrm>
            <a:off x="4879125" y="31100867"/>
            <a:ext cx="11413672" cy="1123384"/>
          </a:xfrm>
          <a:prstGeom prst="rect">
            <a:avLst/>
          </a:prstGeom>
          <a:solidFill>
            <a:schemeClr val="accent2">
              <a:lumMod val="20000"/>
              <a:lumOff val="80000"/>
            </a:schemeClr>
          </a:solidFill>
        </p:spPr>
        <p:style>
          <a:lnRef idx="2">
            <a:schemeClr val="accent2"/>
          </a:lnRef>
          <a:fillRef idx="1">
            <a:schemeClr val="lt1"/>
          </a:fillRef>
          <a:effectRef idx="0">
            <a:schemeClr val="accent2"/>
          </a:effectRef>
          <a:fontRef idx="minor">
            <a:schemeClr val="dk1"/>
          </a:fontRef>
        </p:style>
        <p:txBody>
          <a:bodyPr wrap="square" tIns="365760" rtlCol="0">
            <a:spAutoFit/>
          </a:bodyPr>
          <a:lstStyle/>
          <a:p>
            <a:pPr algn="ctr"/>
            <a:r>
              <a:rPr lang="en-US" sz="2800" dirty="0">
                <a:solidFill>
                  <a:schemeClr val="tx1"/>
                </a:solidFill>
                <a:latin typeface="Congenial Black" panose="020B0604020202020204" pitchFamily="2" charset="0"/>
              </a:rPr>
              <a:t>https://github.com/Mari3e/CSC468Project</a:t>
            </a:r>
          </a:p>
          <a:p>
            <a:endParaRPr lang="en-US" dirty="0"/>
          </a:p>
        </p:txBody>
      </p:sp>
      <p:sp>
        <p:nvSpPr>
          <p:cNvPr id="17" name="TextBox 16">
            <a:extLst>
              <a:ext uri="{FF2B5EF4-FFF2-40B4-BE49-F238E27FC236}">
                <a16:creationId xmlns:a16="http://schemas.microsoft.com/office/drawing/2014/main" id="{CD604D1B-0A04-4397-8C20-4347BA883F38}"/>
              </a:ext>
            </a:extLst>
          </p:cNvPr>
          <p:cNvSpPr txBox="1"/>
          <p:nvPr/>
        </p:nvSpPr>
        <p:spPr>
          <a:xfrm>
            <a:off x="12080839" y="7748267"/>
            <a:ext cx="8423916" cy="6195542"/>
          </a:xfrm>
          <a:prstGeom prst="rect">
            <a:avLst/>
          </a:prstGeom>
          <a:solidFill>
            <a:schemeClr val="accent2"/>
          </a:solidFill>
          <a:ln>
            <a:solidFill>
              <a:schemeClr val="accent2">
                <a:shade val="50000"/>
              </a:schemeClr>
            </a:solidFill>
          </a:ln>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pPr marL="0" marR="0" lvl="0" indent="0" algn="ctr" defTabSz="2194560" rtl="0" eaLnBrk="1" fontAlgn="auto" latinLnBrk="0" hangingPunct="1">
              <a:lnSpc>
                <a:spcPct val="90000"/>
              </a:lnSpc>
              <a:spcBef>
                <a:spcPts val="2400"/>
              </a:spcBef>
              <a:spcAft>
                <a:spcPts val="0"/>
              </a:spcAft>
              <a:buClrTx/>
              <a:buSzTx/>
              <a:buFont typeface="Arial" panose="020B0604020202020204" pitchFamily="34" charset="0"/>
              <a:buNone/>
              <a:tabLst/>
              <a:defRPr/>
            </a:pPr>
            <a:r>
              <a:rPr lang="en-US" sz="6600" dirty="0">
                <a:solidFill>
                  <a:schemeClr val="bg1"/>
                </a:solidFill>
                <a:latin typeface="Congenial Black" panose="02000503040000020004" pitchFamily="2" charset="0"/>
              </a:rPr>
              <a:t>O</a:t>
            </a:r>
            <a:r>
              <a:rPr kumimoji="0" lang="en-US" sz="6600" b="0" i="0" u="none" strike="noStrike" kern="1200" cap="none" spc="0" normalizeH="0" baseline="0" noProof="0" dirty="0" err="1">
                <a:ln>
                  <a:noFill/>
                </a:ln>
                <a:solidFill>
                  <a:schemeClr val="bg1"/>
                </a:solidFill>
                <a:effectLst/>
                <a:uLnTx/>
                <a:uFillTx/>
                <a:latin typeface="Congenial Black" panose="02000503040000020004" pitchFamily="2" charset="0"/>
                <a:ea typeface="+mn-ea"/>
                <a:cs typeface="+mn-cs"/>
              </a:rPr>
              <a:t>ur</a:t>
            </a:r>
            <a:r>
              <a:rPr kumimoji="0" lang="en-US" sz="6600" b="0" i="0" u="none" strike="noStrike" kern="1200" cap="none" spc="0" normalizeH="0" baseline="0" noProof="0" dirty="0">
                <a:ln>
                  <a:noFill/>
                </a:ln>
                <a:solidFill>
                  <a:schemeClr val="bg1"/>
                </a:solidFill>
                <a:effectLst/>
                <a:uLnTx/>
                <a:uFillTx/>
                <a:latin typeface="Congenial Black" panose="02000503040000020004" pitchFamily="2" charset="0"/>
                <a:ea typeface="+mn-ea"/>
                <a:cs typeface="+mn-cs"/>
              </a:rPr>
              <a:t> Goal: </a:t>
            </a:r>
          </a:p>
          <a:p>
            <a:pPr algn="ctr" defTabSz="2194560">
              <a:lnSpc>
                <a:spcPct val="90000"/>
              </a:lnSpc>
              <a:spcBef>
                <a:spcPts val="2400"/>
              </a:spcBef>
            </a:pPr>
            <a:r>
              <a:rPr lang="en-US" sz="4400" dirty="0">
                <a:solidFill>
                  <a:schemeClr val="bg1"/>
                </a:solidFill>
                <a:latin typeface="Century Gothic" panose="020B0502020202020204" pitchFamily="34" charset="0"/>
              </a:rPr>
              <a:t>We plan to introduce a way to save new users and their coins to a database, that. This will allow a final feature of allowing users to "trade" their coins, sending them to existing users in the database </a:t>
            </a:r>
          </a:p>
          <a:p>
            <a:endParaRPr lang="en-US" sz="4000" dirty="0">
              <a:solidFill>
                <a:schemeClr val="tx1"/>
              </a:solidFill>
              <a:latin typeface="Congenial Black" panose="02000503040000020004" pitchFamily="2" charset="0"/>
            </a:endParaRPr>
          </a:p>
        </p:txBody>
      </p:sp>
      <p:pic>
        <p:nvPicPr>
          <p:cNvPr id="3" name="Picture 2" descr="Qr code&#10;&#10;Description automatically generated">
            <a:extLst>
              <a:ext uri="{FF2B5EF4-FFF2-40B4-BE49-F238E27FC236}">
                <a16:creationId xmlns:a16="http://schemas.microsoft.com/office/drawing/2014/main" id="{01517D32-FEF2-4468-A2E3-6D13720EBC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667514" y="29732009"/>
            <a:ext cx="2004484" cy="2492242"/>
          </a:xfrm>
          <a:prstGeom prst="rect">
            <a:avLst/>
          </a:prstGeom>
        </p:spPr>
      </p:pic>
      <p:sp>
        <p:nvSpPr>
          <p:cNvPr id="8" name="Rectangle 7">
            <a:extLst>
              <a:ext uri="{FF2B5EF4-FFF2-40B4-BE49-F238E27FC236}">
                <a16:creationId xmlns:a16="http://schemas.microsoft.com/office/drawing/2014/main" id="{8A6B1C0E-D8D7-4F95-8F83-B944817BBD5D}"/>
              </a:ext>
            </a:extLst>
          </p:cNvPr>
          <p:cNvSpPr/>
          <p:nvPr/>
        </p:nvSpPr>
        <p:spPr>
          <a:xfrm>
            <a:off x="4327071" y="13943809"/>
            <a:ext cx="13699672" cy="44577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a:solidFill>
                  <a:schemeClr val="tx1"/>
                </a:solidFill>
                <a:latin typeface="Congenial Black" panose="02000503040000020004" pitchFamily="2" charset="0"/>
              </a:rPr>
              <a:t>Cloud Infrastructure: </a:t>
            </a:r>
          </a:p>
          <a:p>
            <a:pPr algn="ctr"/>
            <a:r>
              <a:rPr lang="en-US" sz="3600" dirty="0">
                <a:solidFill>
                  <a:schemeClr val="tx1"/>
                </a:solidFill>
                <a:latin typeface="Century Gothic" panose="020B0502020202020204" pitchFamily="34" charset="0"/>
              </a:rPr>
              <a:t>We are using docker to containerize each service, from the Web UI to the hasher functionality. From there, we have implemented Kubernetes to simplify deployment and manage our containerized services</a:t>
            </a:r>
          </a:p>
        </p:txBody>
      </p:sp>
      <p:pic>
        <p:nvPicPr>
          <p:cNvPr id="1026" name="Picture 2" descr="Ram's Eye View : West Chester University Symbols - West ...">
            <a:extLst>
              <a:ext uri="{FF2B5EF4-FFF2-40B4-BE49-F238E27FC236}">
                <a16:creationId xmlns:a16="http://schemas.microsoft.com/office/drawing/2014/main" id="{3247AC94-4BBC-4799-9083-11A722279A1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69571" y="29672117"/>
            <a:ext cx="2857500" cy="2857500"/>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descr="Graphical user interface, text, application&#10;&#10;Description automatically generated">
            <a:extLst>
              <a:ext uri="{FF2B5EF4-FFF2-40B4-BE49-F238E27FC236}">
                <a16:creationId xmlns:a16="http://schemas.microsoft.com/office/drawing/2014/main" id="{DDACED22-F233-4659-B94B-06EE0AE8FAA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225683" y="28591815"/>
            <a:ext cx="3208298" cy="1051651"/>
          </a:xfrm>
          <a:prstGeom prst="rect">
            <a:avLst/>
          </a:prstGeom>
        </p:spPr>
      </p:pic>
      <p:pic>
        <p:nvPicPr>
          <p:cNvPr id="19" name="Picture 18" descr="Graphical user interface, application&#10;&#10;Description automatically generated">
            <a:extLst>
              <a:ext uri="{FF2B5EF4-FFF2-40B4-BE49-F238E27FC236}">
                <a16:creationId xmlns:a16="http://schemas.microsoft.com/office/drawing/2014/main" id="{68E027AC-CE3A-43D2-B2BF-75A5C1CBF9B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7225683" y="27075304"/>
            <a:ext cx="3208298" cy="1516511"/>
          </a:xfrm>
          <a:prstGeom prst="rect">
            <a:avLst/>
          </a:prstGeom>
        </p:spPr>
      </p:pic>
    </p:spTree>
    <p:extLst>
      <p:ext uri="{BB962C8B-B14F-4D97-AF65-F5344CB8AC3E}">
        <p14:creationId xmlns:p14="http://schemas.microsoft.com/office/powerpoint/2010/main" val="201669821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147</TotalTime>
  <Words>189</Words>
  <Application>Microsoft Office PowerPoint</Application>
  <PresentationFormat>Custom</PresentationFormat>
  <Paragraphs>10</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Calibri Light</vt:lpstr>
      <vt:lpstr>Century Gothic</vt:lpstr>
      <vt:lpstr>Congenial Black</vt:lpstr>
      <vt:lpstr>Office Theme</vt:lpstr>
      <vt:lpstr>What is it?  Our team is envisioning a 24/7/365 best-of-breed coin trading and generating website that allows the user to log into an account and view the amount of “Ram Coins” in their wallet.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it?  Our team is envisioning a 24/7/365 best-of-breed coin trading and generating website that allows the user to log into an account and view the amount of “Ram Coins” in their wallet. The reason why we picked this project is to reflect what’s happening in our world today and focus on empowering users with a service that allows them to quickly and synergistically cooperate on a cloud-based level;  a way to create efficiency in today’s diverse, globalized environment.</dc:title>
  <dc:creator>Meredith Urban</dc:creator>
  <cp:lastModifiedBy>Turner, Shomari</cp:lastModifiedBy>
  <cp:revision>8</cp:revision>
  <dcterms:created xsi:type="dcterms:W3CDTF">2022-04-16T00:19:27Z</dcterms:created>
  <dcterms:modified xsi:type="dcterms:W3CDTF">2022-04-19T17:13:31Z</dcterms:modified>
</cp:coreProperties>
</file>