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 d="100"/>
          <a:sy n="16" d="100"/>
        </p:scale>
        <p:origin x="268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8123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307344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406414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188935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F2654-FD8F-42C9-B7CA-9A4080D30918}"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33816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3F2654-FD8F-42C9-B7CA-9A4080D30918}"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78742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F2654-FD8F-42C9-B7CA-9A4080D30918}"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299145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3F2654-FD8F-42C9-B7CA-9A4080D30918}"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340038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F2654-FD8F-42C9-B7CA-9A4080D30918}"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100464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B3F2654-FD8F-42C9-B7CA-9A4080D30918}"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101334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B3F2654-FD8F-42C9-B7CA-9A4080D30918}"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208372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AB3F2654-FD8F-42C9-B7CA-9A4080D30918}" type="datetimeFigureOut">
              <a:rPr lang="en-US" smtClean="0"/>
              <a:t>4/17/2022</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B1972D71-FA3E-4340-9416-E0470D0EC342}" type="slidenum">
              <a:rPr lang="en-US" smtClean="0"/>
              <a:t>‹#›</a:t>
            </a:fld>
            <a:endParaRPr lang="en-US"/>
          </a:p>
        </p:txBody>
      </p:sp>
    </p:spTree>
    <p:extLst>
      <p:ext uri="{BB962C8B-B14F-4D97-AF65-F5344CB8AC3E}">
        <p14:creationId xmlns:p14="http://schemas.microsoft.com/office/powerpoint/2010/main" val="363777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0"/>
                <a:lumOff val="100000"/>
              </a:schemeClr>
            </a:gs>
            <a:gs pos="13000">
              <a:schemeClr val="accent5">
                <a:lumMod val="0"/>
                <a:lumOff val="100000"/>
              </a:schemeClr>
            </a:gs>
            <a:gs pos="88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D86673-7193-4F41-BCC7-DF29C7B84F07}"/>
              </a:ext>
            </a:extLst>
          </p:cNvPr>
          <p:cNvSpPr>
            <a:spLocks noGrp="1"/>
          </p:cNvSpPr>
          <p:nvPr>
            <p:ph type="title"/>
          </p:nvPr>
        </p:nvSpPr>
        <p:spPr>
          <a:xfrm>
            <a:off x="1511619" y="4179718"/>
            <a:ext cx="18922362" cy="5361942"/>
          </a:xfr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a:noAutofit/>
          </a:bodyPr>
          <a:lstStyle/>
          <a:p>
            <a:r>
              <a:rPr lang="en-US" sz="6600" dirty="0">
                <a:latin typeface="Congenial Black" panose="02000503040000020004" pitchFamily="2" charset="0"/>
              </a:rPr>
              <a:t>What is it? </a:t>
            </a:r>
            <a:br>
              <a:rPr lang="en-US" sz="4400" dirty="0">
                <a:latin typeface="Congenial Black" panose="02000503040000020004" pitchFamily="2" charset="0"/>
              </a:rPr>
            </a:br>
            <a:r>
              <a:rPr lang="en-US" sz="4400" b="0" i="0" u="none" strike="noStrike" dirty="0">
                <a:solidFill>
                  <a:srgbClr val="000000"/>
                </a:solidFill>
                <a:effectLst/>
                <a:latin typeface="Congenial Black" panose="02000503040000020004" pitchFamily="2" charset="0"/>
              </a:rPr>
              <a:t>Our team is envisioning a 24/7/365 best-of-breed coin trading and generating website that allows the user to log into an account and view the amount of “Ram Coins” in their wallet. The reason why we picked this project is to reflect what’s happening in our world today and focus on empowering users with a service that allows them to quickly and synergistically cooperate on a cloud-based level;  a way to create efficiency in today’s diverse, globalized environment.</a:t>
            </a:r>
            <a:endParaRPr lang="en-US" sz="4400" dirty="0">
              <a:latin typeface="Congenial Black" panose="02000503040000020004" pitchFamily="2" charset="0"/>
            </a:endParaRPr>
          </a:p>
        </p:txBody>
      </p:sp>
      <p:sp>
        <p:nvSpPr>
          <p:cNvPr id="6" name="Text Placeholder 5">
            <a:extLst>
              <a:ext uri="{FF2B5EF4-FFF2-40B4-BE49-F238E27FC236}">
                <a16:creationId xmlns:a16="http://schemas.microsoft.com/office/drawing/2014/main" id="{A67DB69E-B127-4DD8-8C65-026651D1364E}"/>
              </a:ext>
            </a:extLst>
          </p:cNvPr>
          <p:cNvSpPr>
            <a:spLocks noGrp="1"/>
          </p:cNvSpPr>
          <p:nvPr>
            <p:ph type="body" sz="half" idx="2"/>
          </p:nvPr>
        </p:nvSpPr>
        <p:spPr>
          <a:xfrm>
            <a:off x="1511619" y="9966960"/>
            <a:ext cx="10055541" cy="16230600"/>
          </a:xfrm>
        </p:spPr>
        <p:style>
          <a:lnRef idx="1">
            <a:schemeClr val="accent2"/>
          </a:lnRef>
          <a:fillRef idx="2">
            <a:schemeClr val="accent2"/>
          </a:fillRef>
          <a:effectRef idx="1">
            <a:schemeClr val="accent2"/>
          </a:effectRef>
          <a:fontRef idx="minor">
            <a:schemeClr val="dk1"/>
          </a:fontRef>
        </p:style>
        <p:txBody>
          <a:bodyPr>
            <a:noAutofit/>
          </a:bodyPr>
          <a:lstStyle/>
          <a:p>
            <a:r>
              <a:rPr lang="en-US" sz="6600" dirty="0">
                <a:latin typeface="Congenial Black" panose="02000503040000020004" pitchFamily="2" charset="0"/>
              </a:rPr>
              <a:t>Where We Are: </a:t>
            </a:r>
          </a:p>
          <a:p>
            <a:r>
              <a:rPr lang="en-US" sz="5400" dirty="0">
                <a:latin typeface="Congenial Black" panose="02000503040000020004" pitchFamily="2" charset="0"/>
              </a:rPr>
              <a:t>Our project currently                    allows for the end                      user to specify who                  they are (or                           conversely whose                      wallet they want to                           view). When they                      enter this  single               credential, they are                  able to view and                       monitor the specified wallet.                              The goal from here is to                 ensure that the front-end                         is communicating properly                        with the backend to spin up a table and write to that specific                         table, and then allow another user to access the same table as long as the instance persists. </a:t>
            </a:r>
          </a:p>
        </p:txBody>
      </p:sp>
      <p:sp>
        <p:nvSpPr>
          <p:cNvPr id="7" name="TextBox 6">
            <a:extLst>
              <a:ext uri="{FF2B5EF4-FFF2-40B4-BE49-F238E27FC236}">
                <a16:creationId xmlns:a16="http://schemas.microsoft.com/office/drawing/2014/main" id="{6058E43E-2318-4CD1-8771-7F083DF460AF}"/>
              </a:ext>
            </a:extLst>
          </p:cNvPr>
          <p:cNvSpPr txBox="1"/>
          <p:nvPr/>
        </p:nvSpPr>
        <p:spPr>
          <a:xfrm>
            <a:off x="1285199" y="1255841"/>
            <a:ext cx="19375202" cy="2154436"/>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9600" dirty="0">
                <a:ln>
                  <a:solidFill>
                    <a:schemeClr val="tx1">
                      <a:lumMod val="95000"/>
                      <a:lumOff val="5000"/>
                    </a:schemeClr>
                  </a:solidFill>
                </a:ln>
                <a:solidFill>
                  <a:schemeClr val="accent2">
                    <a:lumMod val="20000"/>
                    <a:lumOff val="80000"/>
                  </a:schemeClr>
                </a:solidFill>
                <a:latin typeface="Congenial Black" panose="020B0604020202020204" pitchFamily="2" charset="0"/>
              </a:rPr>
              <a:t>Ram Coin Balance</a:t>
            </a:r>
          </a:p>
          <a:p>
            <a:pPr algn="ctr"/>
            <a:r>
              <a:rPr lang="en-US" sz="3800" dirty="0">
                <a:solidFill>
                  <a:schemeClr val="tx1"/>
                </a:solidFill>
                <a:latin typeface="Congenial Black" panose="020B0604020202020204" pitchFamily="2" charset="0"/>
              </a:rPr>
              <a:t>Collyn Gregory | Patrick Ryan | Declan </a:t>
            </a:r>
            <a:r>
              <a:rPr lang="en-US" sz="3800" dirty="0" err="1">
                <a:solidFill>
                  <a:schemeClr val="tx1"/>
                </a:solidFill>
                <a:latin typeface="Congenial Black" panose="020B0604020202020204" pitchFamily="2" charset="0"/>
              </a:rPr>
              <a:t>Teofilak</a:t>
            </a:r>
            <a:r>
              <a:rPr lang="en-US" sz="3800" dirty="0">
                <a:solidFill>
                  <a:schemeClr val="tx1"/>
                </a:solidFill>
                <a:latin typeface="Congenial Black" panose="020B0604020202020204" pitchFamily="2" charset="0"/>
              </a:rPr>
              <a:t> | </a:t>
            </a:r>
            <a:r>
              <a:rPr lang="en-US" sz="3800" dirty="0" err="1">
                <a:solidFill>
                  <a:schemeClr val="tx1"/>
                </a:solidFill>
                <a:latin typeface="Congenial Black" panose="020B0604020202020204" pitchFamily="2" charset="0"/>
              </a:rPr>
              <a:t>Shomari</a:t>
            </a:r>
            <a:r>
              <a:rPr lang="en-US" sz="3800" dirty="0">
                <a:solidFill>
                  <a:schemeClr val="tx1"/>
                </a:solidFill>
                <a:latin typeface="Congenial Black" panose="020B0604020202020204" pitchFamily="2" charset="0"/>
              </a:rPr>
              <a:t> Turner | Meredith Urban</a:t>
            </a:r>
          </a:p>
        </p:txBody>
      </p:sp>
      <p:pic>
        <p:nvPicPr>
          <p:cNvPr id="15" name="Content Placeholder 14" descr="Graphical user interface, application&#10;&#10;Description automatically generated">
            <a:extLst>
              <a:ext uri="{FF2B5EF4-FFF2-40B4-BE49-F238E27FC236}">
                <a16:creationId xmlns:a16="http://schemas.microsoft.com/office/drawing/2014/main" id="{8ACB4BB6-5C3C-41DC-9EC1-1F9DAAC0F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1081" y="9966960"/>
            <a:ext cx="11338560" cy="8497290"/>
          </a:xfrm>
        </p:spPr>
      </p:pic>
      <p:sp>
        <p:nvSpPr>
          <p:cNvPr id="16" name="TextBox 15">
            <a:extLst>
              <a:ext uri="{FF2B5EF4-FFF2-40B4-BE49-F238E27FC236}">
                <a16:creationId xmlns:a16="http://schemas.microsoft.com/office/drawing/2014/main" id="{874EB3E9-62FA-44C0-A422-BF97D2980886}"/>
              </a:ext>
            </a:extLst>
          </p:cNvPr>
          <p:cNvSpPr txBox="1"/>
          <p:nvPr/>
        </p:nvSpPr>
        <p:spPr>
          <a:xfrm>
            <a:off x="1030469" y="31548794"/>
            <a:ext cx="20665440" cy="1369606"/>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tIns="365760" rtlCol="0">
            <a:spAutoFit/>
          </a:bodyPr>
          <a:lstStyle/>
          <a:p>
            <a:pPr algn="ctr"/>
            <a:r>
              <a:rPr lang="en-US" sz="4400" dirty="0">
                <a:solidFill>
                  <a:schemeClr val="tx1"/>
                </a:solidFill>
                <a:latin typeface="Congenial Black" panose="020B0604020202020204" pitchFamily="2" charset="0"/>
              </a:rPr>
              <a:t>https://github.com/Mari3e/CSC468Project</a:t>
            </a:r>
          </a:p>
          <a:p>
            <a:endParaRPr lang="en-US" dirty="0"/>
          </a:p>
        </p:txBody>
      </p:sp>
      <p:sp>
        <p:nvSpPr>
          <p:cNvPr id="17" name="TextBox 16">
            <a:extLst>
              <a:ext uri="{FF2B5EF4-FFF2-40B4-BE49-F238E27FC236}">
                <a16:creationId xmlns:a16="http://schemas.microsoft.com/office/drawing/2014/main" id="{CD604D1B-0A04-4397-8C20-4347BA883F38}"/>
              </a:ext>
            </a:extLst>
          </p:cNvPr>
          <p:cNvSpPr txBox="1"/>
          <p:nvPr/>
        </p:nvSpPr>
        <p:spPr>
          <a:xfrm>
            <a:off x="12161520" y="18718590"/>
            <a:ext cx="8980031" cy="7478970"/>
          </a:xfrm>
          <a:prstGeom prst="rect">
            <a:avLst/>
          </a:prstGeom>
          <a:solidFill>
            <a:schemeClr val="accent2"/>
          </a:solidFill>
          <a:ln>
            <a:solidFill>
              <a:schemeClr val="accent2">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4000" b="1" i="1" dirty="0">
                <a:latin typeface="Congenial Black" panose="02000503040000020004" pitchFamily="2" charset="0"/>
              </a:rPr>
              <a:t> We have been able to implement the provided Docker and Docker Compose files with augmentations to work with our repository. As of this writing, we are currently able to launch from our project repository from </a:t>
            </a:r>
            <a:r>
              <a:rPr lang="en-US" sz="4000" b="1" i="1" dirty="0" err="1">
                <a:latin typeface="Congenial Black" panose="02000503040000020004" pitchFamily="2" charset="0"/>
              </a:rPr>
              <a:t>Cloudlab</a:t>
            </a:r>
            <a:r>
              <a:rPr lang="en-US" sz="4000" b="1" i="1" dirty="0">
                <a:latin typeface="Congenial Black" panose="02000503040000020004" pitchFamily="2" charset="0"/>
              </a:rPr>
              <a:t>, clone our main branch, build via docker-compose and run our project. Additionally, we have been able to manage the containers via Kubernetes.</a:t>
            </a:r>
          </a:p>
        </p:txBody>
      </p:sp>
      <p:sp>
        <p:nvSpPr>
          <p:cNvPr id="18" name="TextBox 17">
            <a:extLst>
              <a:ext uri="{FF2B5EF4-FFF2-40B4-BE49-F238E27FC236}">
                <a16:creationId xmlns:a16="http://schemas.microsoft.com/office/drawing/2014/main" id="{10C993DD-E214-4FAF-8999-A8EEEA01BE17}"/>
              </a:ext>
            </a:extLst>
          </p:cNvPr>
          <p:cNvSpPr txBox="1"/>
          <p:nvPr/>
        </p:nvSpPr>
        <p:spPr>
          <a:xfrm>
            <a:off x="1511619" y="26451900"/>
            <a:ext cx="19148782" cy="507831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600" b="1" i="1" dirty="0">
                <a:latin typeface="Congenial Black" panose="02000503040000020004" pitchFamily="2" charset="0"/>
              </a:rPr>
              <a:t> The final goal has been adjusted slightly, as we have decided to use a file reading system in the </a:t>
            </a:r>
            <a:r>
              <a:rPr lang="en-US" sz="3600" b="1" i="1" dirty="0" err="1">
                <a:latin typeface="Congenial Black" panose="02000503040000020004" pitchFamily="2" charset="0"/>
              </a:rPr>
              <a:t>webui</a:t>
            </a:r>
            <a:r>
              <a:rPr lang="en-US" sz="3600" b="1" i="1" dirty="0">
                <a:latin typeface="Congenial Black" panose="02000503040000020004" pitchFamily="2" charset="0"/>
              </a:rPr>
              <a:t> to communicate wallet totals. This change will allow us more time to work on the CI/CD aspect of the final project deliverable which we believe should take precedent. The final page will have the ability to view the total coins earned in the current session (when you last logged in through to now) and log-out. Upon log-out (or redirecting to another page) all user’s will have their wallets written to a file stored locally in the </a:t>
            </a:r>
            <a:r>
              <a:rPr lang="en-US" sz="3600" b="1" i="1" dirty="0" err="1">
                <a:latin typeface="Congenial Black" panose="02000503040000020004" pitchFamily="2" charset="0"/>
              </a:rPr>
              <a:t>webui</a:t>
            </a:r>
            <a:r>
              <a:rPr lang="en-US" sz="3600" b="1" i="1" dirty="0">
                <a:latin typeface="Congenial Black" panose="02000503040000020004" pitchFamily="2" charset="0"/>
              </a:rPr>
              <a:t> directory. This should create a sufficient method of tracking the individual coins mined. Beyond this, it may reintroduce the ability to initiate coin trades.</a:t>
            </a:r>
          </a:p>
        </p:txBody>
      </p:sp>
    </p:spTree>
    <p:extLst>
      <p:ext uri="{BB962C8B-B14F-4D97-AF65-F5344CB8AC3E}">
        <p14:creationId xmlns:p14="http://schemas.microsoft.com/office/powerpoint/2010/main" val="20166982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1415</TotalTime>
  <Words>406</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Congenial Black</vt:lpstr>
      <vt:lpstr>Office Theme</vt:lpstr>
      <vt:lpstr>What is it?  Our team is envisioning a 24/7/365 best-of-breed coin trading and generating website that allows the user to log into an account and view the amount of “Ram Coins” in their wallet. The reason why we picked this project is to reflect what’s happening in our world today and focus on empowering users with a service that allows them to quickly and synergistically cooperate on a cloud-based level;  a way to create efficiency in today’s diverse, globalized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  Our team is envisioning a 24/7/365 best-of-breed coin trading and generating website that allows the user to log into an account and view the amount of “Ram Coins” in their wallet. The reason why we picked this project is to reflect what’s happening in our world today and focus on empowering users with a service that allows them to quickly and synergistically cooperate on a cloud-based level;  a way to create efficiency in today’s diverse, globalized environment.</dc:title>
  <dc:creator>Meredith Urban</dc:creator>
  <cp:lastModifiedBy>Meredith Urban</cp:lastModifiedBy>
  <cp:revision>4</cp:revision>
  <dcterms:created xsi:type="dcterms:W3CDTF">2022-04-16T00:19:27Z</dcterms:created>
  <dcterms:modified xsi:type="dcterms:W3CDTF">2022-04-18T03:41:52Z</dcterms:modified>
</cp:coreProperties>
</file>