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rtl="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rtl="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30" name="Google Shape;3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ctrTitle"/>
          </p:nvPr>
        </p:nvSpPr>
        <p:spPr>
          <a:xfrm>
            <a:off x="1054308" y="1162873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</a:t>
            </a:r>
            <a:endParaRPr/>
          </a:p>
        </p:txBody>
      </p:sp>
      <p:sp>
        <p:nvSpPr>
          <p:cNvPr id="178" name="Google Shape;178;p1"/>
          <p:cNvSpPr txBox="1"/>
          <p:nvPr/>
        </p:nvSpPr>
        <p:spPr>
          <a:xfrm>
            <a:off x="3164648" y="4532974"/>
            <a:ext cx="798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Mari </a:t>
            </a:r>
            <a:r>
              <a:rPr b="1" lang="en-IN" sz="2000">
                <a:solidFill>
                  <a:srgbClr val="A4C2F4"/>
                </a:solidFill>
              </a:rPr>
              <a:t>Mu</a:t>
            </a:r>
            <a:r>
              <a:rPr b="1" i="0" lang="en-IN" sz="2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thu. S- Holy cross engineering college-CSE</a:t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IN" sz="2400"/>
              <a:t>REFERENCES [1] Working of Keyloggers available at http://securelist.com/analysis/publications/36138/keyloggers-how-theywork-and-how-todetect-them-part-1. [2] C.a.Rajendra.”Keylogger in Cybersecurity Education”. Rechester Institute of Technology,Rechester,New York,USA. [3] M. Aslam, R. N. Idrees, M. M. Baig, and M. A.Arshad, “Antihook shield against the software key loggers,” in Proceedings of the National Conference of Emerging Technologies,2004. [4] E. S. L. Martignoni, M. Fredrikson,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S.Ortani, and Crispo.”Bait your Hook: A novel Detection technique for keylogger”. University of Trento, Via Sommarive.Trento, Italy.2010. [7] S.S.a.Anith.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Required libraries and software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87670" y="1734543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5435" lvl="0" marL="305435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knowledge.Keyloggers pose a severe threat to individuals and organizations as they can capture sensitive information such as passwords,credit card details,and other personal data,leading to identify theft,financial loss,and privacy breache</a:t>
            </a:r>
            <a:r>
              <a:rPr lang="en-IN" sz="2400"/>
              <a:t>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proposed system aims to address the challenge of keylogger security system. This involves requirement analysis ,. The solution will consist of the following components: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Requirement analysis: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timing of the email and the email address can be changed later in the  settings.</a:t>
            </a:r>
            <a:endParaRPr/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daily report will be mailed to the PC owner on his/her email.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Keyboard monitoring: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Python 3 library </a:t>
            </a:r>
            <a:r>
              <a:rPr b="1" lang="en-IN" sz="1200" u="sng">
                <a:latin typeface="Calibri"/>
                <a:ea typeface="Calibri"/>
                <a:cs typeface="Calibri"/>
                <a:sym typeface="Calibri"/>
              </a:rPr>
              <a:t>pynput  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is used for on screen keyboard.</a:t>
            </a:r>
            <a:endParaRPr b="1" sz="1200" u="sng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These keystrokes saved in text file will be maintained for 7 days.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Maintaing the log file 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keylogger will maintain the files containing the keystrokes for a maximum of 7 days.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program will then automatically delete the past files.</a:t>
            </a:r>
            <a:endParaRPr/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This settings can also be changed later.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Prevention: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Antivirus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Automatic form fillers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1" marL="62992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/>
              <a:t>On screen Keyboard</a:t>
            </a:r>
            <a:endParaRPr b="1" sz="12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IN" sz="1800">
                <a:solidFill>
                  <a:srgbClr val="0F0F0F"/>
                </a:solidFill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IN" sz="1800">
                <a:solidFill>
                  <a:srgbClr val="0F0F0F"/>
                </a:solidFill>
              </a:rPr>
              <a:t>System requirements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IN" sz="1800">
                <a:solidFill>
                  <a:srgbClr val="0F0F0F"/>
                </a:solidFill>
              </a:rPr>
              <a:t>Library required to build the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REQUIRED LIBRARIES &amp; SOFTWARE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58173" y="1410181"/>
            <a:ext cx="112962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 						python idle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						pip install pynput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rPr lang="en-IN"/>
              <a:t>						pip install jsonlib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46" name="Google Shape;14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399" y="1232452"/>
            <a:ext cx="4994100" cy="46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81192" y="1415845"/>
            <a:ext cx="8562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tactics and social engineering 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common ways keyloggers are installed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malicious scenario. But there is another way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 can find its way to your computer. Imagine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scenario where you make your way to a file-sharing site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software marketplace and choose a software download.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doing so, you get something extra – your software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comes bundled with a keylogger. This way, a keylogger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infiltrate your "safe" computer.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5435" lvl="0" marL="305435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2116"/>
              <a:buChar char="◼"/>
            </a:pPr>
            <a:r>
              <a:rPr lang="en-IN" sz="2300"/>
              <a:t>The development of more advanced encryption methods to protect against keyloggers.Additionally,there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IN" sz="2000"/>
              <a:t>.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