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146847056" r:id="rId10"/>
    <p:sldId id="266" r:id="rId11"/>
    <p:sldId id="2146847057" r:id="rId12"/>
    <p:sldId id="2146847058" r:id="rId13"/>
    <p:sldId id="2146847059" r:id="rId14"/>
    <p:sldId id="267"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notesMaster" Target="notesMasters/notes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diagrams/_rels/data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image" Target="../media/image2.png" /><Relationship Id="rId5" Type="http://schemas.openxmlformats.org/officeDocument/2006/relationships/image" Target="../media/image6.png" /><Relationship Id="rId4" Type="http://schemas.openxmlformats.org/officeDocument/2006/relationships/image" Target="../media/image5.png" /></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image" Target="../media/image2.png" /><Relationship Id="rId5" Type="http://schemas.openxmlformats.org/officeDocument/2006/relationships/image" Target="../media/image6.png" /><Relationship Id="rId4" Type="http://schemas.openxmlformats.org/officeDocument/2006/relationships/image" Target="../media/image5.png"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CBBA5-C2AC-4391-90F3-2DDDF9DE514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E2FA46F-6162-4FB9-A2FE-9337A7FA19D6}">
      <dgm:prSet phldrT="[Text]"/>
      <dgm:spPr>
        <a:blipFill rotWithShape="0">
          <a:blip xmlns:r="http://schemas.openxmlformats.org/officeDocument/2006/relationships" r:embed="rId1"/>
          <a:stretch>
            <a:fillRect/>
          </a:stretch>
        </a:blipFill>
      </dgm:spPr>
      <dgm:t>
        <a:bodyPr/>
        <a:lstStyle/>
        <a:p>
          <a:endParaRPr lang="en-US" dirty="0"/>
        </a:p>
      </dgm:t>
    </dgm:pt>
    <dgm:pt modelId="{86C9992E-C5A1-4A46-BC3A-42BFDB2A14DE}" type="parTrans" cxnId="{9924DBB8-DC61-4015-A185-5CAA58F0A003}">
      <dgm:prSet/>
      <dgm:spPr/>
      <dgm:t>
        <a:bodyPr/>
        <a:lstStyle/>
        <a:p>
          <a:endParaRPr lang="en-US"/>
        </a:p>
      </dgm:t>
    </dgm:pt>
    <dgm:pt modelId="{682249B0-3D7D-43BE-AA11-10B25253D7F5}" type="sibTrans" cxnId="{9924DBB8-DC61-4015-A185-5CAA58F0A003}">
      <dgm:prSet/>
      <dgm:spPr/>
      <dgm:t>
        <a:bodyPr/>
        <a:lstStyle/>
        <a:p>
          <a:endParaRPr lang="en-US"/>
        </a:p>
      </dgm:t>
    </dgm:pt>
    <dgm:pt modelId="{F86620F2-F45E-4B02-8473-9DCF88A75894}">
      <dgm:prSet phldrT="[Text]" phldr="1"/>
      <dgm:spPr>
        <a:blipFill rotWithShape="0">
          <a:blip xmlns:r="http://schemas.openxmlformats.org/officeDocument/2006/relationships" r:embed="rId2"/>
          <a:stretch>
            <a:fillRect/>
          </a:stretch>
        </a:blipFill>
      </dgm:spPr>
      <dgm:t>
        <a:bodyPr/>
        <a:lstStyle/>
        <a:p>
          <a:endParaRPr lang="en-US" dirty="0"/>
        </a:p>
      </dgm:t>
    </dgm:pt>
    <dgm:pt modelId="{3FEEEDA4-FBF7-4782-B1D1-D1114290445D}" type="parTrans" cxnId="{4E08CF38-A842-4FE2-BFEF-5B31DE6C8D07}">
      <dgm:prSet/>
      <dgm:spPr/>
      <dgm:t>
        <a:bodyPr/>
        <a:lstStyle/>
        <a:p>
          <a:endParaRPr lang="en-US"/>
        </a:p>
      </dgm:t>
    </dgm:pt>
    <dgm:pt modelId="{D8C5F390-309E-47CD-8F8A-1D6022E8B156}" type="sibTrans" cxnId="{4E08CF38-A842-4FE2-BFEF-5B31DE6C8D07}">
      <dgm:prSet/>
      <dgm:spPr/>
      <dgm:t>
        <a:bodyPr/>
        <a:lstStyle/>
        <a:p>
          <a:endParaRPr lang="en-US"/>
        </a:p>
      </dgm:t>
    </dgm:pt>
    <dgm:pt modelId="{3B6013F5-4577-415E-BE87-FD41D00F24FD}">
      <dgm:prSet phldrT="[Text]"/>
      <dgm:spPr>
        <a:blipFill rotWithShape="0">
          <a:blip xmlns:r="http://schemas.openxmlformats.org/officeDocument/2006/relationships" r:embed="rId3"/>
          <a:stretch>
            <a:fillRect/>
          </a:stretch>
        </a:blipFill>
      </dgm:spPr>
      <dgm:t>
        <a:bodyPr/>
        <a:lstStyle/>
        <a:p>
          <a:endParaRPr lang="en-US" dirty="0"/>
        </a:p>
      </dgm:t>
    </dgm:pt>
    <dgm:pt modelId="{3663F64F-D1FC-4A48-8487-5E55684E7146}" type="parTrans" cxnId="{4128FCBC-D400-4FBE-B819-25E20A09F707}">
      <dgm:prSet/>
      <dgm:spPr/>
      <dgm:t>
        <a:bodyPr/>
        <a:lstStyle/>
        <a:p>
          <a:endParaRPr lang="en-US"/>
        </a:p>
      </dgm:t>
    </dgm:pt>
    <dgm:pt modelId="{0C266DB4-AE90-4A63-8A19-AC3105CF7AE2}" type="sibTrans" cxnId="{4128FCBC-D400-4FBE-B819-25E20A09F707}">
      <dgm:prSet/>
      <dgm:spPr/>
      <dgm:t>
        <a:bodyPr/>
        <a:lstStyle/>
        <a:p>
          <a:endParaRPr lang="en-US"/>
        </a:p>
      </dgm:t>
    </dgm:pt>
    <dgm:pt modelId="{13825AE6-240E-446E-9D61-6D0234F484F9}">
      <dgm:prSet phldrT="[Text]" phldr="1"/>
      <dgm:spPr>
        <a:blipFill rotWithShape="0">
          <a:blip xmlns:r="http://schemas.openxmlformats.org/officeDocument/2006/relationships" r:embed="rId4"/>
          <a:stretch>
            <a:fillRect/>
          </a:stretch>
        </a:blipFill>
      </dgm:spPr>
      <dgm:t>
        <a:bodyPr/>
        <a:lstStyle/>
        <a:p>
          <a:endParaRPr lang="en-US" dirty="0"/>
        </a:p>
      </dgm:t>
    </dgm:pt>
    <dgm:pt modelId="{B196D0CD-FDFF-4847-A7A3-7772A137AD15}" type="parTrans" cxnId="{9415FDD8-9C05-4A49-91A9-EFFEDBE00D1E}">
      <dgm:prSet/>
      <dgm:spPr/>
      <dgm:t>
        <a:bodyPr/>
        <a:lstStyle/>
        <a:p>
          <a:endParaRPr lang="en-US"/>
        </a:p>
      </dgm:t>
    </dgm:pt>
    <dgm:pt modelId="{71B275CB-2223-47E3-BE11-673664D23C40}" type="sibTrans" cxnId="{9415FDD8-9C05-4A49-91A9-EFFEDBE00D1E}">
      <dgm:prSet/>
      <dgm:spPr/>
      <dgm:t>
        <a:bodyPr/>
        <a:lstStyle/>
        <a:p>
          <a:endParaRPr lang="en-US"/>
        </a:p>
      </dgm:t>
    </dgm:pt>
    <dgm:pt modelId="{447C6A2B-C1B5-48B4-A843-EBF9C69C1258}">
      <dgm:prSet phldrT="[Text]"/>
      <dgm:spPr>
        <a:blipFill rotWithShape="0">
          <a:blip xmlns:r="http://schemas.openxmlformats.org/officeDocument/2006/relationships" r:embed="rId5"/>
          <a:stretch>
            <a:fillRect/>
          </a:stretch>
        </a:blipFill>
      </dgm:spPr>
      <dgm:t>
        <a:bodyPr/>
        <a:lstStyle/>
        <a:p>
          <a:endParaRPr lang="en-US" dirty="0"/>
        </a:p>
      </dgm:t>
    </dgm:pt>
    <dgm:pt modelId="{513FBFDA-AA82-4A51-BA92-A50F47BEC8AA}" type="parTrans" cxnId="{4B70FC9F-B251-45B5-BA01-F260E399179E}">
      <dgm:prSet/>
      <dgm:spPr/>
      <dgm:t>
        <a:bodyPr/>
        <a:lstStyle/>
        <a:p>
          <a:endParaRPr lang="en-US"/>
        </a:p>
      </dgm:t>
    </dgm:pt>
    <dgm:pt modelId="{2F6CD13D-5CA5-40EA-8403-EB7843D8D4DB}" type="sibTrans" cxnId="{4B70FC9F-B251-45B5-BA01-F260E399179E}">
      <dgm:prSet/>
      <dgm:spPr/>
      <dgm:t>
        <a:bodyPr/>
        <a:lstStyle/>
        <a:p>
          <a:endParaRPr lang="en-US"/>
        </a:p>
      </dgm:t>
    </dgm:pt>
    <dgm:pt modelId="{369F9712-B2CB-4C1A-A016-578A0F354C63}" type="pres">
      <dgm:prSet presAssocID="{2BCCBBA5-C2AC-4391-90F3-2DDDF9DE5143}" presName="diagram" presStyleCnt="0">
        <dgm:presLayoutVars>
          <dgm:dir/>
          <dgm:resizeHandles val="exact"/>
        </dgm:presLayoutVars>
      </dgm:prSet>
      <dgm:spPr/>
    </dgm:pt>
    <dgm:pt modelId="{8FB99CD4-C03C-4F1E-943A-6F07C3E95426}" type="pres">
      <dgm:prSet presAssocID="{1E2FA46F-6162-4FB9-A2FE-9337A7FA19D6}" presName="node" presStyleLbl="node1" presStyleIdx="0" presStyleCnt="5">
        <dgm:presLayoutVars>
          <dgm:bulletEnabled val="1"/>
        </dgm:presLayoutVars>
      </dgm:prSet>
      <dgm:spPr/>
    </dgm:pt>
    <dgm:pt modelId="{307E1D06-2DE4-4D82-9E8C-E74AC47E99AD}" type="pres">
      <dgm:prSet presAssocID="{682249B0-3D7D-43BE-AA11-10B25253D7F5}" presName="sibTrans" presStyleCnt="0"/>
      <dgm:spPr/>
    </dgm:pt>
    <dgm:pt modelId="{17502DD5-8E3A-457F-9466-F59A656A1233}" type="pres">
      <dgm:prSet presAssocID="{F86620F2-F45E-4B02-8473-9DCF88A75894}" presName="node" presStyleLbl="node1" presStyleIdx="1" presStyleCnt="5">
        <dgm:presLayoutVars>
          <dgm:bulletEnabled val="1"/>
        </dgm:presLayoutVars>
      </dgm:prSet>
      <dgm:spPr/>
    </dgm:pt>
    <dgm:pt modelId="{C324780D-25BB-458C-85AA-E7500665EC79}" type="pres">
      <dgm:prSet presAssocID="{D8C5F390-309E-47CD-8F8A-1D6022E8B156}" presName="sibTrans" presStyleCnt="0"/>
      <dgm:spPr/>
    </dgm:pt>
    <dgm:pt modelId="{F940DCC5-CEC1-4675-83F6-9C258102F6BE}" type="pres">
      <dgm:prSet presAssocID="{3B6013F5-4577-415E-BE87-FD41D00F24FD}" presName="node" presStyleLbl="node1" presStyleIdx="2" presStyleCnt="5" custLinFactNeighborX="-3248" custLinFactNeighborY="1354">
        <dgm:presLayoutVars>
          <dgm:bulletEnabled val="1"/>
        </dgm:presLayoutVars>
      </dgm:prSet>
      <dgm:spPr/>
    </dgm:pt>
    <dgm:pt modelId="{39C539EB-6740-4CFA-B29B-56F5757973AE}" type="pres">
      <dgm:prSet presAssocID="{0C266DB4-AE90-4A63-8A19-AC3105CF7AE2}" presName="sibTrans" presStyleCnt="0"/>
      <dgm:spPr/>
    </dgm:pt>
    <dgm:pt modelId="{AA8330D6-4A4C-4FE3-9441-C1775AEF1F98}" type="pres">
      <dgm:prSet presAssocID="{13825AE6-240E-446E-9D61-6D0234F484F9}" presName="node" presStyleLbl="node1" presStyleIdx="3" presStyleCnt="5">
        <dgm:presLayoutVars>
          <dgm:bulletEnabled val="1"/>
        </dgm:presLayoutVars>
      </dgm:prSet>
      <dgm:spPr/>
    </dgm:pt>
    <dgm:pt modelId="{0D9F5A7D-3C5D-45C3-9ACB-CB08FDFE462C}" type="pres">
      <dgm:prSet presAssocID="{71B275CB-2223-47E3-BE11-673664D23C40}" presName="sibTrans" presStyleCnt="0"/>
      <dgm:spPr/>
    </dgm:pt>
    <dgm:pt modelId="{38BD75D5-6C2F-4496-ADE0-4FF13E634494}" type="pres">
      <dgm:prSet presAssocID="{447C6A2B-C1B5-48B4-A843-EBF9C69C1258}" presName="node" presStyleLbl="node1" presStyleIdx="4" presStyleCnt="5">
        <dgm:presLayoutVars>
          <dgm:bulletEnabled val="1"/>
        </dgm:presLayoutVars>
      </dgm:prSet>
      <dgm:spPr/>
    </dgm:pt>
  </dgm:ptLst>
  <dgm:cxnLst>
    <dgm:cxn modelId="{A6F0E435-8FAE-4FF0-B964-F8ED5B5000FB}" type="presOf" srcId="{1E2FA46F-6162-4FB9-A2FE-9337A7FA19D6}" destId="{8FB99CD4-C03C-4F1E-943A-6F07C3E95426}" srcOrd="0" destOrd="0" presId="urn:microsoft.com/office/officeart/2005/8/layout/default"/>
    <dgm:cxn modelId="{4E08CF38-A842-4FE2-BFEF-5B31DE6C8D07}" srcId="{2BCCBBA5-C2AC-4391-90F3-2DDDF9DE5143}" destId="{F86620F2-F45E-4B02-8473-9DCF88A75894}" srcOrd="1" destOrd="0" parTransId="{3FEEEDA4-FBF7-4782-B1D1-D1114290445D}" sibTransId="{D8C5F390-309E-47CD-8F8A-1D6022E8B156}"/>
    <dgm:cxn modelId="{88589C77-1553-4CD1-97A1-4A7009CA0BD3}" type="presOf" srcId="{F86620F2-F45E-4B02-8473-9DCF88A75894}" destId="{17502DD5-8E3A-457F-9466-F59A656A1233}" srcOrd="0" destOrd="0" presId="urn:microsoft.com/office/officeart/2005/8/layout/default"/>
    <dgm:cxn modelId="{B3EFCA8A-98DF-4D82-B06C-FB4F8DA53F5B}" type="presOf" srcId="{13825AE6-240E-446E-9D61-6D0234F484F9}" destId="{AA8330D6-4A4C-4FE3-9441-C1775AEF1F98}" srcOrd="0" destOrd="0" presId="urn:microsoft.com/office/officeart/2005/8/layout/default"/>
    <dgm:cxn modelId="{B43C1294-9504-4013-9139-04710F7B09AB}" type="presOf" srcId="{447C6A2B-C1B5-48B4-A843-EBF9C69C1258}" destId="{38BD75D5-6C2F-4496-ADE0-4FF13E634494}" srcOrd="0" destOrd="0" presId="urn:microsoft.com/office/officeart/2005/8/layout/default"/>
    <dgm:cxn modelId="{4B70FC9F-B251-45B5-BA01-F260E399179E}" srcId="{2BCCBBA5-C2AC-4391-90F3-2DDDF9DE5143}" destId="{447C6A2B-C1B5-48B4-A843-EBF9C69C1258}" srcOrd="4" destOrd="0" parTransId="{513FBFDA-AA82-4A51-BA92-A50F47BEC8AA}" sibTransId="{2F6CD13D-5CA5-40EA-8403-EB7843D8D4DB}"/>
    <dgm:cxn modelId="{A7881EA3-C32E-49C4-B13D-5914662553B1}" type="presOf" srcId="{3B6013F5-4577-415E-BE87-FD41D00F24FD}" destId="{F940DCC5-CEC1-4675-83F6-9C258102F6BE}" srcOrd="0" destOrd="0" presId="urn:microsoft.com/office/officeart/2005/8/layout/default"/>
    <dgm:cxn modelId="{170028B3-4C00-45EE-8428-9D521CE4FA93}" type="presOf" srcId="{2BCCBBA5-C2AC-4391-90F3-2DDDF9DE5143}" destId="{369F9712-B2CB-4C1A-A016-578A0F354C63}" srcOrd="0" destOrd="0" presId="urn:microsoft.com/office/officeart/2005/8/layout/default"/>
    <dgm:cxn modelId="{9924DBB8-DC61-4015-A185-5CAA58F0A003}" srcId="{2BCCBBA5-C2AC-4391-90F3-2DDDF9DE5143}" destId="{1E2FA46F-6162-4FB9-A2FE-9337A7FA19D6}" srcOrd="0" destOrd="0" parTransId="{86C9992E-C5A1-4A46-BC3A-42BFDB2A14DE}" sibTransId="{682249B0-3D7D-43BE-AA11-10B25253D7F5}"/>
    <dgm:cxn modelId="{4128FCBC-D400-4FBE-B819-25E20A09F707}" srcId="{2BCCBBA5-C2AC-4391-90F3-2DDDF9DE5143}" destId="{3B6013F5-4577-415E-BE87-FD41D00F24FD}" srcOrd="2" destOrd="0" parTransId="{3663F64F-D1FC-4A48-8487-5E55684E7146}" sibTransId="{0C266DB4-AE90-4A63-8A19-AC3105CF7AE2}"/>
    <dgm:cxn modelId="{9415FDD8-9C05-4A49-91A9-EFFEDBE00D1E}" srcId="{2BCCBBA5-C2AC-4391-90F3-2DDDF9DE5143}" destId="{13825AE6-240E-446E-9D61-6D0234F484F9}" srcOrd="3" destOrd="0" parTransId="{B196D0CD-FDFF-4847-A7A3-7772A137AD15}" sibTransId="{71B275CB-2223-47E3-BE11-673664D23C40}"/>
    <dgm:cxn modelId="{6D5FA6B3-2802-4D9B-ABFC-77358F01D88A}" type="presParOf" srcId="{369F9712-B2CB-4C1A-A016-578A0F354C63}" destId="{8FB99CD4-C03C-4F1E-943A-6F07C3E95426}" srcOrd="0" destOrd="0" presId="urn:microsoft.com/office/officeart/2005/8/layout/default"/>
    <dgm:cxn modelId="{3C386A0B-F1BC-4069-BD24-5AC93D143343}" type="presParOf" srcId="{369F9712-B2CB-4C1A-A016-578A0F354C63}" destId="{307E1D06-2DE4-4D82-9E8C-E74AC47E99AD}" srcOrd="1" destOrd="0" presId="urn:microsoft.com/office/officeart/2005/8/layout/default"/>
    <dgm:cxn modelId="{EFD3FD26-21DA-48E5-8CAA-37A41C4CA128}" type="presParOf" srcId="{369F9712-B2CB-4C1A-A016-578A0F354C63}" destId="{17502DD5-8E3A-457F-9466-F59A656A1233}" srcOrd="2" destOrd="0" presId="urn:microsoft.com/office/officeart/2005/8/layout/default"/>
    <dgm:cxn modelId="{B1ADFE97-2678-4D4E-80CF-4967FDF4A37B}" type="presParOf" srcId="{369F9712-B2CB-4C1A-A016-578A0F354C63}" destId="{C324780D-25BB-458C-85AA-E7500665EC79}" srcOrd="3" destOrd="0" presId="urn:microsoft.com/office/officeart/2005/8/layout/default"/>
    <dgm:cxn modelId="{B599AEFF-75E2-4285-9FCF-903150907489}" type="presParOf" srcId="{369F9712-B2CB-4C1A-A016-578A0F354C63}" destId="{F940DCC5-CEC1-4675-83F6-9C258102F6BE}" srcOrd="4" destOrd="0" presId="urn:microsoft.com/office/officeart/2005/8/layout/default"/>
    <dgm:cxn modelId="{AA995830-B5EA-4B36-9322-58C01741354D}" type="presParOf" srcId="{369F9712-B2CB-4C1A-A016-578A0F354C63}" destId="{39C539EB-6740-4CFA-B29B-56F5757973AE}" srcOrd="5" destOrd="0" presId="urn:microsoft.com/office/officeart/2005/8/layout/default"/>
    <dgm:cxn modelId="{69C6BD98-1F0F-42B5-94E7-A9F8D95DD07F}" type="presParOf" srcId="{369F9712-B2CB-4C1A-A016-578A0F354C63}" destId="{AA8330D6-4A4C-4FE3-9441-C1775AEF1F98}" srcOrd="6" destOrd="0" presId="urn:microsoft.com/office/officeart/2005/8/layout/default"/>
    <dgm:cxn modelId="{995DA19D-2239-4A6A-AB7C-E38434605FA4}" type="presParOf" srcId="{369F9712-B2CB-4C1A-A016-578A0F354C63}" destId="{0D9F5A7D-3C5D-45C3-9ACB-CB08FDFE462C}" srcOrd="7" destOrd="0" presId="urn:microsoft.com/office/officeart/2005/8/layout/default"/>
    <dgm:cxn modelId="{F635219E-BAB9-48FC-84FB-B3BE1D1EC32E}" type="presParOf" srcId="{369F9712-B2CB-4C1A-A016-578A0F354C63}" destId="{38BD75D5-6C2F-4496-ADE0-4FF13E63449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B99CD4-C03C-4F1E-943A-6F07C3E95426}">
      <dsp:nvSpPr>
        <dsp:cNvPr id="0" name=""/>
        <dsp:cNvSpPr/>
      </dsp:nvSpPr>
      <dsp:spPr>
        <a:xfrm>
          <a:off x="0" y="96341"/>
          <a:ext cx="3446859" cy="2068115"/>
        </a:xfrm>
        <a:prstGeom prst="rect">
          <a:avLst/>
        </a:prstGeom>
        <a:blipFill rotWithShape="0">
          <a:blip xmlns:r="http://schemas.openxmlformats.org/officeDocument/2006/relationships" r:embed="rId1"/>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0" y="96341"/>
        <a:ext cx="3446859" cy="2068115"/>
      </dsp:txXfrm>
    </dsp:sp>
    <dsp:sp modelId="{17502DD5-8E3A-457F-9466-F59A656A1233}">
      <dsp:nvSpPr>
        <dsp:cNvPr id="0" name=""/>
        <dsp:cNvSpPr/>
      </dsp:nvSpPr>
      <dsp:spPr>
        <a:xfrm>
          <a:off x="3791545" y="96341"/>
          <a:ext cx="3446859" cy="2068115"/>
        </a:xfrm>
        <a:prstGeom prst="rect">
          <a:avLst/>
        </a:prstGeom>
        <a:blipFill rotWithShape="0">
          <a:blip xmlns:r="http://schemas.openxmlformats.org/officeDocument/2006/relationships" r:embed="rId2"/>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791545" y="96341"/>
        <a:ext cx="3446859" cy="2068115"/>
      </dsp:txXfrm>
    </dsp:sp>
    <dsp:sp modelId="{F940DCC5-CEC1-4675-83F6-9C258102F6BE}">
      <dsp:nvSpPr>
        <dsp:cNvPr id="0" name=""/>
        <dsp:cNvSpPr/>
      </dsp:nvSpPr>
      <dsp:spPr>
        <a:xfrm>
          <a:off x="7471136" y="124343"/>
          <a:ext cx="3446859" cy="2068115"/>
        </a:xfrm>
        <a:prstGeom prst="rect">
          <a:avLst/>
        </a:prstGeom>
        <a:blipFill rotWithShape="0">
          <a:blip xmlns:r="http://schemas.openxmlformats.org/officeDocument/2006/relationships" r:embed="rId3"/>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7471136" y="124343"/>
        <a:ext cx="3446859" cy="2068115"/>
      </dsp:txXfrm>
    </dsp:sp>
    <dsp:sp modelId="{AA8330D6-4A4C-4FE3-9441-C1775AEF1F98}">
      <dsp:nvSpPr>
        <dsp:cNvPr id="0" name=""/>
        <dsp:cNvSpPr/>
      </dsp:nvSpPr>
      <dsp:spPr>
        <a:xfrm>
          <a:off x="1895772" y="2509142"/>
          <a:ext cx="3446859" cy="2068115"/>
        </a:xfrm>
        <a:prstGeom prst="rect">
          <a:avLst/>
        </a:prstGeom>
        <a:blipFill rotWithShape="0">
          <a:blip xmlns:r="http://schemas.openxmlformats.org/officeDocument/2006/relationships" r:embed="rId4"/>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1895772" y="2509142"/>
        <a:ext cx="3446859" cy="2068115"/>
      </dsp:txXfrm>
    </dsp:sp>
    <dsp:sp modelId="{38BD75D5-6C2F-4496-ADE0-4FF13E634494}">
      <dsp:nvSpPr>
        <dsp:cNvPr id="0" name=""/>
        <dsp:cNvSpPr/>
      </dsp:nvSpPr>
      <dsp:spPr>
        <a:xfrm>
          <a:off x="5687317" y="2509142"/>
          <a:ext cx="3446859" cy="2068115"/>
        </a:xfrm>
        <a:prstGeom prst="rect">
          <a:avLst/>
        </a:prstGeom>
        <a:blipFill rotWithShape="0">
          <a:blip xmlns:r="http://schemas.openxmlformats.org/officeDocument/2006/relationships" r:embed="rId5"/>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687317" y="2509142"/>
        <a:ext cx="3446859" cy="206811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Fandango movie ratings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05908" y="4192463"/>
            <a:ext cx="7980183" cy="1631216"/>
          </a:xfrm>
          <a:prstGeom prst="rect">
            <a:avLst/>
          </a:prstGeom>
          <a:noFill/>
        </p:spPr>
        <p:txBody>
          <a:bodyPr wrap="square" lIns="91440" tIns="45720" rIns="91440" bIns="45720" rtlCol="0" anchor="t">
            <a:spAutoFit/>
          </a:bodyPr>
          <a:lstStyle/>
          <a:p>
            <a:r>
              <a:rPr lang="en-US" sz="2000" b="1" dirty="0">
                <a:solidFill>
                  <a:srgbClr val="FFFF00"/>
                </a:solidFill>
                <a:latin typeface="Arial" pitchFamily="34" charset="0"/>
                <a:cs typeface="Arial" pitchFamily="34" charset="0"/>
              </a:rPr>
              <a:t>Presented By:</a:t>
            </a:r>
          </a:p>
          <a:p>
            <a:pPr marL="457200" indent="-457200">
              <a:buAutoNum type="arabicPeriod"/>
            </a:pPr>
            <a:r>
              <a:rPr lang="en-US" sz="2000" b="1" dirty="0">
                <a:solidFill>
                  <a:srgbClr val="FFFF00"/>
                </a:solidFill>
                <a:latin typeface="Arial"/>
                <a:cs typeface="Arial"/>
              </a:rPr>
              <a:t>Student name – </a:t>
            </a:r>
            <a:r>
              <a:rPr lang="en-US" sz="2000" b="1" dirty="0" err="1">
                <a:solidFill>
                  <a:srgbClr val="FFFF00"/>
                </a:solidFill>
                <a:latin typeface="Arial"/>
                <a:cs typeface="Arial"/>
              </a:rPr>
              <a:t>A.Mariselvam</a:t>
            </a:r>
            <a:endParaRPr lang="en-US" sz="2000" b="1" dirty="0">
              <a:solidFill>
                <a:srgbClr val="FFFF00"/>
              </a:solidFill>
              <a:latin typeface="Arial"/>
              <a:cs typeface="Arial"/>
            </a:endParaRPr>
          </a:p>
          <a:p>
            <a:pPr marL="457200" indent="-457200">
              <a:buAutoNum type="arabicPeriod"/>
            </a:pPr>
            <a:r>
              <a:rPr lang="en-US" sz="2000" b="1" dirty="0">
                <a:solidFill>
                  <a:srgbClr val="FFFF00"/>
                </a:solidFill>
                <a:latin typeface="Arial"/>
                <a:cs typeface="Arial"/>
              </a:rPr>
              <a:t>College name - JP College of Engineering</a:t>
            </a:r>
          </a:p>
          <a:p>
            <a:pPr marL="457200" indent="-457200">
              <a:buAutoNum type="arabicPeriod"/>
            </a:pPr>
            <a:r>
              <a:rPr lang="en-US" sz="2000" b="1" dirty="0">
                <a:solidFill>
                  <a:srgbClr val="FFFF00"/>
                </a:solidFill>
                <a:latin typeface="Arial"/>
                <a:cs typeface="Arial"/>
              </a:rPr>
              <a:t>Department    - Civil Engineering</a:t>
            </a:r>
          </a:p>
          <a:p>
            <a:pPr marL="457200" indent="-457200">
              <a:buAutoNum type="arabicPeriod"/>
            </a:pPr>
            <a:r>
              <a:rPr lang="en-US" sz="2000" b="1" dirty="0" err="1">
                <a:solidFill>
                  <a:srgbClr val="FFFF00"/>
                </a:solidFill>
                <a:latin typeface="Arial"/>
                <a:cs typeface="Arial"/>
              </a:rPr>
              <a:t>Reg</a:t>
            </a:r>
            <a:r>
              <a:rPr lang="en-US" sz="2000" b="1" dirty="0">
                <a:solidFill>
                  <a:srgbClr val="FFFF00"/>
                </a:solidFill>
                <a:latin typeface="Arial"/>
                <a:cs typeface="Arial"/>
              </a:rPr>
              <a:t> no            -  951221103005</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chor="t"/>
          <a:lstStyle/>
          <a:p>
            <a:pPr>
              <a:buNone/>
            </a:pPr>
            <a:r>
              <a:rPr lang="en-US" dirty="0"/>
              <a:t>                                                                      </a:t>
            </a:r>
            <a:r>
              <a:rPr lang="en-US" b="1" dirty="0">
                <a:latin typeface="Times New Roman" pitchFamily="18" charset="0"/>
                <a:cs typeface="Times New Roman" pitchFamily="18" charset="0"/>
              </a:rPr>
              <a:t>Prediction Process</a:t>
            </a:r>
          </a:p>
          <a:p>
            <a:pPr>
              <a:buNone/>
            </a:pPr>
            <a:r>
              <a:rPr lang="en-US" b="1" dirty="0">
                <a:latin typeface="Times New Roman" pitchFamily="18" charset="0"/>
                <a:cs typeface="Times New Roman" pitchFamily="18" charset="0"/>
              </a:rPr>
              <a:t>New Data Input:</a:t>
            </a:r>
          </a:p>
          <a:p>
            <a:pPr>
              <a:buNone/>
            </a:pPr>
            <a:r>
              <a:rPr lang="en-US" dirty="0">
                <a:latin typeface="Times New Roman" pitchFamily="18" charset="0"/>
                <a:cs typeface="Times New Roman" pitchFamily="18" charset="0"/>
              </a:rPr>
              <a:t>          Collect new data or use existing data to make predictions.</a:t>
            </a:r>
          </a:p>
          <a:p>
            <a:pPr>
              <a:buNone/>
            </a:pPr>
            <a:r>
              <a:rPr lang="en-US" b="1" dirty="0">
                <a:latin typeface="Times New Roman" pitchFamily="18" charset="0"/>
                <a:cs typeface="Times New Roman" pitchFamily="18" charset="0"/>
              </a:rPr>
              <a:t>Preprocessing:</a:t>
            </a:r>
          </a:p>
          <a:p>
            <a:pPr>
              <a:buNone/>
            </a:pPr>
            <a:r>
              <a:rPr lang="en-US" dirty="0">
                <a:latin typeface="Times New Roman" pitchFamily="18" charset="0"/>
                <a:cs typeface="Times New Roman" pitchFamily="18" charset="0"/>
              </a:rPr>
              <a:t>           Apply the same data preprocessing steps to the new data.</a:t>
            </a:r>
          </a:p>
          <a:p>
            <a:pPr>
              <a:buNone/>
            </a:pPr>
            <a:r>
              <a:rPr lang="en-US" b="1" dirty="0">
                <a:latin typeface="Times New Roman" pitchFamily="18" charset="0"/>
                <a:cs typeface="Times New Roman" pitchFamily="18" charset="0"/>
              </a:rPr>
              <a:t>Model Inference:</a:t>
            </a:r>
          </a:p>
          <a:p>
            <a:pPr>
              <a:buNone/>
            </a:pPr>
            <a:r>
              <a:rPr lang="en-US" dirty="0">
                <a:latin typeface="Times New Roman" pitchFamily="18" charset="0"/>
                <a:cs typeface="Times New Roman" pitchFamily="18" charset="0"/>
              </a:rPr>
              <a:t>          Use the trained model to make predictions on the new data.</a:t>
            </a:r>
          </a:p>
          <a:p>
            <a:pPr>
              <a:buNone/>
            </a:pPr>
            <a:r>
              <a:rPr lang="en-US" b="1" dirty="0">
                <a:latin typeface="Times New Roman" pitchFamily="18" charset="0"/>
                <a:cs typeface="Times New Roman" pitchFamily="18" charset="0"/>
              </a:rPr>
              <a:t>Results Interpretation:</a:t>
            </a:r>
          </a:p>
          <a:p>
            <a:pPr>
              <a:buNone/>
            </a:pPr>
            <a:r>
              <a:rPr lang="en-US" dirty="0">
                <a:latin typeface="Times New Roman" pitchFamily="18" charset="0"/>
                <a:cs typeface="Times New Roman" pitchFamily="18" charset="0"/>
              </a:rPr>
              <a:t>           Interpret the model’s predictions in the context of the problem at hand.</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graphicFrame>
        <p:nvGraphicFramePr>
          <p:cNvPr id="7" name="Content Placeholder 6"/>
          <p:cNvGraphicFramePr>
            <a:graphicFrameLocks noGrp="1"/>
          </p:cNvGraphicFramePr>
          <p:nvPr>
            <p:ph idx="1"/>
          </p:nvPr>
        </p:nvGraphicFramePr>
        <p:xfrm>
          <a:off x="581025" y="1301750"/>
          <a:ext cx="11029950" cy="467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chor="ctr">
            <a:normAutofit/>
          </a:bodyPr>
          <a:lstStyle/>
          <a:p>
            <a:pPr marL="305435" indent="-305435"/>
            <a:r>
              <a:rPr lang="en-IN" sz="1600" dirty="0">
                <a:latin typeface="Times New Roman" pitchFamily="18" charset="0"/>
                <a:cs typeface="Times New Roman" pitchFamily="18" charset="0"/>
              </a:rPr>
              <a:t>In conclusion, our proposed solution harnesses the power of advanced machine learning algorithms to transform the movie rating process into a dynamic and optimized experience. By </a:t>
            </a:r>
            <a:r>
              <a:rPr lang="en-IN" sz="1600" dirty="0" err="1">
                <a:latin typeface="Times New Roman" pitchFamily="18" charset="0"/>
                <a:cs typeface="Times New Roman" pitchFamily="18" charset="0"/>
              </a:rPr>
              <a:t>metriculously</a:t>
            </a:r>
            <a:r>
              <a:rPr lang="en-IN" sz="1600" dirty="0">
                <a:latin typeface="Times New Roman" pitchFamily="18" charset="0"/>
                <a:cs typeface="Times New Roman" pitchFamily="18" charset="0"/>
              </a:rPr>
              <a:t> analysing extensive historical movie rating data, we unlock patterns and correlations that are pivotal in addressing key challenges faced by people. </a:t>
            </a: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pPr marL="0" indent="0" algn="just">
              <a:buNone/>
            </a:pPr>
            <a:r>
              <a:rPr lang="en-US" sz="2000" b="1" dirty="0"/>
              <a:t>    </a:t>
            </a:r>
            <a:r>
              <a:rPr lang="en-US" sz="1600" dirty="0">
                <a:latin typeface="Times New Roman" pitchFamily="18" charset="0"/>
                <a:cs typeface="Times New Roman" pitchFamily="18" charset="0"/>
              </a:rPr>
              <a:t>The proposed solution lays the foundation for ongoing advancements in the realm of movie rating optimization. Here are key areas for future exploration and enhancement.</a:t>
            </a:r>
          </a:p>
          <a:p>
            <a:pPr marL="0" indent="0" algn="just">
              <a:buNone/>
            </a:pPr>
            <a:r>
              <a:rPr lang="en-US" sz="1600" b="1" dirty="0">
                <a:latin typeface="Times New Roman" pitchFamily="18" charset="0"/>
                <a:cs typeface="Times New Roman" pitchFamily="18" charset="0"/>
              </a:rPr>
              <a:t>Real-time Prediction:</a:t>
            </a:r>
          </a:p>
          <a:p>
            <a:pPr marL="0" indent="0" algn="just">
              <a:buNone/>
            </a:pP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Move towards real-time predictive models that account for instant changes in demand, external events, and other dynamic factors to provide users with up-to-the-minute insights for movie rating decisions.</a:t>
            </a:r>
          </a:p>
          <a:p>
            <a:pPr marL="0" indent="0" algn="just">
              <a:buNone/>
            </a:pPr>
            <a:r>
              <a:rPr lang="en-US" sz="1600" b="1" dirty="0">
                <a:latin typeface="Times New Roman" pitchFamily="18" charset="0"/>
                <a:cs typeface="Times New Roman" pitchFamily="18" charset="0"/>
              </a:rPr>
              <a:t>Personalization and Customization:</a:t>
            </a:r>
          </a:p>
          <a:p>
            <a:pPr marL="0" indent="0" algn="just">
              <a:buNone/>
            </a:pPr>
            <a:r>
              <a:rPr lang="en-US" sz="1600" b="1" dirty="0">
                <a:latin typeface="Times New Roman" pitchFamily="18" charset="0"/>
                <a:cs typeface="Times New Roman" pitchFamily="18" charset="0"/>
              </a:rPr>
              <a:t>        </a:t>
            </a:r>
            <a:r>
              <a:rPr lang="en-US" sz="1600" dirty="0">
                <a:latin typeface="Times New Roman" pitchFamily="18" charset="0"/>
                <a:cs typeface="Times New Roman" pitchFamily="18" charset="0"/>
              </a:rPr>
              <a:t>Enhance the predictive models to offer more personalized recommendations by considering individual guest preferences, loyalty history, and user-specific requirements, providing a tailored experience for each reviewer.</a:t>
            </a: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buFont typeface="Arial" pitchFamily="34" charset="0"/>
              <a:buChar char="•"/>
            </a:pPr>
            <a:r>
              <a:rPr lang="en-IN" sz="1600" dirty="0">
                <a:latin typeface="Times New Roman" pitchFamily="18" charset="0"/>
                <a:cs typeface="Times New Roman" pitchFamily="18" charset="0"/>
                <a:hlinkClick r:id="rId2"/>
              </a:rPr>
              <a:t>https://www.kaggle.com/datasets</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3"/>
              </a:rPr>
              <a:t>https://pandas.pydata.org/pandas-docs/stable/user guide/index.html</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4"/>
              </a:rPr>
              <a:t>https://seaborn.pydata.org/</a:t>
            </a:r>
            <a:endParaRPr lang="en-IN" sz="1600" dirty="0">
              <a:latin typeface="Times New Roman" pitchFamily="18" charset="0"/>
              <a:cs typeface="Times New Roman" pitchFamily="18" charset="0"/>
            </a:endParaRPr>
          </a:p>
          <a:p>
            <a:pPr marL="305435" indent="-305435">
              <a:buFont typeface="Arial" pitchFamily="34" charset="0"/>
              <a:buChar char="•"/>
            </a:pPr>
            <a:r>
              <a:rPr lang="en-IN" sz="1600" dirty="0">
                <a:latin typeface="Times New Roman" pitchFamily="18" charset="0"/>
                <a:cs typeface="Times New Roman" pitchFamily="18" charset="0"/>
                <a:hlinkClick r:id="rId5"/>
              </a:rPr>
              <a:t>https://matplotlib.org/stable/contents.html</a:t>
            </a:r>
            <a:endParaRPr lang="en-IN" sz="1600" dirty="0">
              <a:latin typeface="Times New Roman" pitchFamily="18" charset="0"/>
              <a:cs typeface="Times New Roman" pitchFamily="18" charset="0"/>
            </a:endParaRPr>
          </a:p>
          <a:p>
            <a:pPr marL="305435" indent="-305435">
              <a:buNone/>
            </a:pPr>
            <a:endParaRPr lang="en-IN" sz="1600" dirty="0">
              <a:latin typeface="Times New Roman" pitchFamily="18" charset="0"/>
              <a:cs typeface="Times New Roman" pitchFamily="18" charset="0"/>
            </a:endParaRPr>
          </a:p>
          <a:p>
            <a:pPr marL="305435" indent="-305435">
              <a:buFont typeface="Arial" pitchFamily="34" charset="0"/>
              <a:buChar char="•"/>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lgn="just"/>
            <a:r>
              <a:rPr lang="en-US" sz="2000" b="1" dirty="0">
                <a:latin typeface="Times New Roman" pitchFamily="18" charset="0"/>
                <a:cs typeface="Times New Roman" pitchFamily="18" charset="0"/>
              </a:rPr>
              <a:t>        In recent years, online movie ratings have become a significant influence on audience’s viewing choices and the financial success of films. Fandango, a popular online movie ticketing platform, utilizes a five-star rating system that has come under scrutiny. This project aims to analyze Fandango’s current movie rating data to determine if there has been any change in their rating system after these allegations. The project will also explore the implications of such a rating system on consumer trust and behavior, as well as the overall impact on the movie industry.</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4" name="Rectangle 3"/>
          <p:cNvSpPr/>
          <p:nvPr/>
        </p:nvSpPr>
        <p:spPr>
          <a:xfrm>
            <a:off x="718458" y="1166842"/>
            <a:ext cx="11215396" cy="5078313"/>
          </a:xfrm>
          <a:prstGeom prst="rect">
            <a:avLst/>
          </a:prstGeom>
        </p:spPr>
        <p:txBody>
          <a:bodyPr wrap="square">
            <a:spAutoFit/>
          </a:bodyPr>
          <a:lstStyle/>
          <a:p>
            <a:endParaRPr lang="en-US" dirty="0">
              <a:solidFill>
                <a:srgbClr val="C00000"/>
              </a:solidFill>
            </a:endParaRPr>
          </a:p>
          <a:p>
            <a:pPr algn="just"/>
            <a:endParaRPr lang="en-US" b="1" dirty="0">
              <a:solidFill>
                <a:srgbClr val="C00000"/>
              </a:solidFill>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Perform exploratory data analysis to understand the distribution of ratings.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Use statistical tests to identify any significant deviations from a normal distribution, which could indicate bias.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Reverse-engineer the rating algorithm, if possible, to understand how the ratings are calculated.</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Compare the actual user-submitted ratings with the displayed ratings to check for rounding up practices.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buFont typeface="+mj-lt"/>
              <a:buAutoNum type="arabicPeriod"/>
            </a:pPr>
            <a:r>
              <a:rPr lang="en-US" b="1" dirty="0">
                <a:latin typeface="Times New Roman" pitchFamily="18" charset="0"/>
                <a:cs typeface="Times New Roman" pitchFamily="18" charset="0"/>
              </a:rPr>
              <a:t>Implement machine learning models to predict unbiased ratings based on user reviews and other </a:t>
            </a:r>
            <a:r>
              <a:rPr lang="en-US" b="1" dirty="0" err="1">
                <a:latin typeface="Times New Roman" pitchFamily="18" charset="0"/>
                <a:cs typeface="Times New Roman" pitchFamily="18" charset="0"/>
              </a:rPr>
              <a:t>metadata.Apply</a:t>
            </a:r>
            <a:r>
              <a:rPr lang="en-US" b="1" dirty="0">
                <a:latin typeface="Times New Roman" pitchFamily="18" charset="0"/>
                <a:cs typeface="Times New Roman" pitchFamily="18" charset="0"/>
              </a:rPr>
              <a:t> fairness-aware algorithms that can detect and correct for biases.</a:t>
            </a:r>
          </a:p>
          <a:p>
            <a:pPr marL="342900" indent="-342900" algn="just">
              <a:buFont typeface="+mj-lt"/>
              <a:buAutoNum type="arabicPeriod"/>
            </a:pPr>
            <a:endParaRPr lang="en-US" b="1" dirty="0">
              <a:latin typeface="Times New Roman" pitchFamily="18" charset="0"/>
              <a:cs typeface="Times New Roman" pitchFamily="18" charset="0"/>
            </a:endParaRPr>
          </a:p>
          <a:p>
            <a:pPr marL="342900" indent="-342900" algn="just"/>
            <a:r>
              <a:rPr lang="en-US" dirty="0"/>
              <a:t>      </a:t>
            </a:r>
            <a:r>
              <a:rPr lang="en-US" b="1" dirty="0">
                <a:latin typeface="Times New Roman" pitchFamily="18" charset="0"/>
                <a:cs typeface="Times New Roman" pitchFamily="18" charset="0"/>
              </a:rPr>
              <a:t>This solution aims to ensure that Fandango’s movie ratings are fair, accurate, and trustworthy, ultimately leading to a more reliable platform for both consumers and filmmakers</a:t>
            </a:r>
          </a:p>
          <a:p>
            <a:pPr algn="just"/>
            <a:endParaRPr lang="en-US" b="1" dirty="0">
              <a:latin typeface="Times New Roman" pitchFamily="18" charset="0"/>
              <a:cs typeface="Times New Roman" pitchFamily="18" charset="0"/>
            </a:endParaRPr>
          </a:p>
          <a:p>
            <a:pPr algn="just"/>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4" name="Content Placeholder 3"/>
          <p:cNvSpPr>
            <a:spLocks noGrp="1"/>
          </p:cNvSpPr>
          <p:nvPr>
            <p:ph idx="1"/>
          </p:nvPr>
        </p:nvSpPr>
        <p:spPr/>
        <p:txBody>
          <a:bodyPr anchor="t">
            <a:normAutofit lnSpcReduction="10000"/>
          </a:bodyPr>
          <a:lstStyle/>
          <a:p>
            <a:pPr algn="just">
              <a:buNone/>
            </a:pPr>
            <a:r>
              <a:rPr lang="en-IN" sz="1600" dirty="0">
                <a:solidFill>
                  <a:srgbClr val="0F0F0F"/>
                </a:solidFill>
                <a:latin typeface="Times New Roman" pitchFamily="18" charset="0"/>
                <a:cs typeface="Times New Roman" pitchFamily="18" charset="0"/>
              </a:rPr>
              <a:t>      Building the proposed solution would involve a combination of  data processing, feature engineering, and machine </a:t>
            </a:r>
            <a:r>
              <a:rPr lang="en-IN" sz="1600" dirty="0" err="1">
                <a:solidFill>
                  <a:srgbClr val="0F0F0F"/>
                </a:solidFill>
                <a:latin typeface="Times New Roman" pitchFamily="18" charset="0"/>
                <a:cs typeface="Times New Roman" pitchFamily="18" charset="0"/>
              </a:rPr>
              <a:t>learning.Here</a:t>
            </a:r>
            <a:r>
              <a:rPr lang="en-IN" sz="1600" dirty="0">
                <a:solidFill>
                  <a:srgbClr val="0F0F0F"/>
                </a:solidFill>
                <a:latin typeface="Times New Roman" pitchFamily="18" charset="0"/>
                <a:cs typeface="Times New Roman" pitchFamily="18" charset="0"/>
              </a:rPr>
              <a:t> are the key system and library requirements:</a:t>
            </a:r>
          </a:p>
          <a:p>
            <a:pPr algn="just">
              <a:buNone/>
            </a:pPr>
            <a:r>
              <a:rPr lang="en-IN" sz="1600" b="1" dirty="0">
                <a:solidFill>
                  <a:srgbClr val="0F0F0F"/>
                </a:solidFill>
                <a:latin typeface="Times New Roman" pitchFamily="18" charset="0"/>
                <a:cs typeface="Times New Roman" pitchFamily="18" charset="0"/>
              </a:rPr>
              <a:t>System requirement:</a:t>
            </a:r>
          </a:p>
          <a:p>
            <a:pPr algn="just">
              <a:buNone/>
            </a:pPr>
            <a:r>
              <a:rPr lang="en-IN" sz="1600" b="1" dirty="0">
                <a:solidFill>
                  <a:srgbClr val="0F0F0F"/>
                </a:solidFill>
                <a:latin typeface="Times New Roman" pitchFamily="18" charset="0"/>
                <a:cs typeface="Times New Roman" pitchFamily="18" charset="0"/>
              </a:rPr>
              <a:t>1.Hardware:</a:t>
            </a:r>
          </a:p>
          <a:p>
            <a:pPr algn="just">
              <a:buFont typeface="Arial" pitchFamily="34" charset="0"/>
              <a:buChar char="•"/>
            </a:pPr>
            <a:r>
              <a:rPr lang="en-IN" sz="1600" dirty="0">
                <a:solidFill>
                  <a:srgbClr val="0F0F0F"/>
                </a:solidFill>
                <a:latin typeface="Times New Roman" pitchFamily="18" charset="0"/>
                <a:cs typeface="Times New Roman" pitchFamily="18" charset="0"/>
              </a:rPr>
              <a:t>A computer with sufficient processing power, preferably with multiple cores or a GPU for a faster training of machine  learning models.</a:t>
            </a:r>
          </a:p>
          <a:p>
            <a:pPr algn="just">
              <a:buFont typeface="Arial" pitchFamily="34" charset="0"/>
              <a:buChar char="•"/>
            </a:pPr>
            <a:r>
              <a:rPr lang="en-IN" sz="1600" dirty="0">
                <a:solidFill>
                  <a:srgbClr val="0F0F0F"/>
                </a:solidFill>
                <a:latin typeface="Times New Roman" pitchFamily="18" charset="0"/>
                <a:cs typeface="Times New Roman" pitchFamily="18" charset="0"/>
              </a:rPr>
              <a:t>Adequate RAM to handle the size of the dataset and computational requirements.</a:t>
            </a:r>
          </a:p>
          <a:p>
            <a:pPr algn="just">
              <a:buNone/>
            </a:pPr>
            <a:r>
              <a:rPr lang="en-IN" sz="1600" b="1" dirty="0">
                <a:solidFill>
                  <a:srgbClr val="0F0F0F"/>
                </a:solidFill>
                <a:latin typeface="Times New Roman" pitchFamily="18" charset="0"/>
                <a:cs typeface="Times New Roman" pitchFamily="18" charset="0"/>
              </a:rPr>
              <a:t>2.Software:</a:t>
            </a:r>
          </a:p>
          <a:p>
            <a:pPr algn="just">
              <a:buFont typeface="Arial" pitchFamily="34" charset="0"/>
              <a:buChar char="•"/>
            </a:pPr>
            <a:r>
              <a:rPr lang="en-IN" sz="1600" dirty="0">
                <a:solidFill>
                  <a:srgbClr val="0F0F0F"/>
                </a:solidFill>
                <a:latin typeface="Times New Roman" pitchFamily="18" charset="0"/>
                <a:cs typeface="Times New Roman" pitchFamily="18" charset="0"/>
              </a:rPr>
              <a:t>An operating system compatible with the required machine learning libraries(</a:t>
            </a:r>
            <a:r>
              <a:rPr lang="en-IN" sz="1600" dirty="0" err="1">
                <a:solidFill>
                  <a:srgbClr val="0F0F0F"/>
                </a:solidFill>
                <a:latin typeface="Times New Roman" pitchFamily="18" charset="0"/>
                <a:cs typeface="Times New Roman" pitchFamily="18" charset="0"/>
              </a:rPr>
              <a:t>eg.Windows</a:t>
            </a:r>
            <a:r>
              <a:rPr lang="en-IN" sz="1600" dirty="0">
                <a:solidFill>
                  <a:srgbClr val="0F0F0F"/>
                </a:solidFill>
                <a:latin typeface="Times New Roman" pitchFamily="18" charset="0"/>
                <a:cs typeface="Times New Roman" pitchFamily="18" charset="0"/>
              </a:rPr>
              <a:t>, Linux, </a:t>
            </a:r>
            <a:r>
              <a:rPr lang="en-IN" sz="1600" dirty="0" err="1">
                <a:solidFill>
                  <a:srgbClr val="0F0F0F"/>
                </a:solidFill>
                <a:latin typeface="Times New Roman" pitchFamily="18" charset="0"/>
                <a:cs typeface="Times New Roman" pitchFamily="18" charset="0"/>
              </a:rPr>
              <a:t>maacOS</a:t>
            </a:r>
            <a:r>
              <a:rPr lang="en-IN" sz="1600" dirty="0">
                <a:solidFill>
                  <a:srgbClr val="0F0F0F"/>
                </a:solidFill>
                <a:latin typeface="Times New Roman" pitchFamily="18" charset="0"/>
                <a:cs typeface="Times New Roman" pitchFamily="18" charset="0"/>
              </a:rPr>
              <a:t>).</a:t>
            </a:r>
          </a:p>
          <a:p>
            <a:pPr algn="just">
              <a:buNone/>
            </a:pPr>
            <a:r>
              <a:rPr lang="en-IN" sz="1600" b="1" dirty="0">
                <a:solidFill>
                  <a:srgbClr val="0F0F0F"/>
                </a:solidFill>
                <a:latin typeface="Times New Roman" pitchFamily="18" charset="0"/>
                <a:cs typeface="Times New Roman" pitchFamily="18" charset="0"/>
              </a:rPr>
              <a:t>Library Requirements:</a:t>
            </a:r>
          </a:p>
          <a:p>
            <a:pPr algn="just">
              <a:buNone/>
            </a:pPr>
            <a:r>
              <a:rPr lang="en-IN" sz="1600" b="1" dirty="0">
                <a:solidFill>
                  <a:srgbClr val="0F0F0F"/>
                </a:solidFill>
                <a:latin typeface="Times New Roman" pitchFamily="18" charset="0"/>
                <a:cs typeface="Times New Roman" pitchFamily="18" charset="0"/>
              </a:rPr>
              <a:t>1.Data Processing and Analysis:</a:t>
            </a:r>
          </a:p>
          <a:p>
            <a:pPr marL="342900" indent="-342900" algn="just">
              <a:buFont typeface="Arial" pitchFamily="34" charset="0"/>
              <a:buChar char="•"/>
            </a:pPr>
            <a:r>
              <a:rPr lang="en-IN" sz="1600" dirty="0">
                <a:solidFill>
                  <a:srgbClr val="0F0F0F"/>
                </a:solidFill>
                <a:latin typeface="Times New Roman" pitchFamily="18" charset="0"/>
                <a:cs typeface="Times New Roman" pitchFamily="18" charset="0"/>
              </a:rPr>
              <a:t>Pandas: For data manipulation and analysis.</a:t>
            </a:r>
          </a:p>
          <a:p>
            <a:pPr marL="342900" indent="-342900" algn="just">
              <a:buFont typeface="Arial" pitchFamily="34" charset="0"/>
              <a:buChar char="•"/>
            </a:pPr>
            <a:r>
              <a:rPr lang="en-IN" sz="1600" dirty="0" err="1">
                <a:solidFill>
                  <a:srgbClr val="0F0F0F"/>
                </a:solidFill>
                <a:latin typeface="Times New Roman" pitchFamily="18" charset="0"/>
                <a:cs typeface="Times New Roman" pitchFamily="18" charset="0"/>
              </a:rPr>
              <a:t>Numpy</a:t>
            </a:r>
            <a:r>
              <a:rPr lang="en-IN" sz="1600" dirty="0">
                <a:solidFill>
                  <a:srgbClr val="0F0F0F"/>
                </a:solidFill>
                <a:latin typeface="Times New Roman" pitchFamily="18" charset="0"/>
                <a:cs typeface="Times New Roman" pitchFamily="18" charset="0"/>
              </a:rPr>
              <a:t>: For numerical operations on data.</a:t>
            </a: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marL="342900" indent="-342900">
              <a:buFont typeface="Arial" pitchFamily="34" charset="0"/>
              <a:buChar char="•"/>
            </a:pPr>
            <a:endParaRPr lang="en-IN" sz="1600" dirty="0">
              <a:solidFill>
                <a:srgbClr val="0F0F0F"/>
              </a:solidFill>
              <a:latin typeface="Times New Roman" pitchFamily="18" charset="0"/>
              <a:cs typeface="Times New Roman" pitchFamily="18" charset="0"/>
            </a:endParaRPr>
          </a:p>
          <a:p>
            <a:pPr>
              <a:buNone/>
            </a:pPr>
            <a:endParaRPr lang="en-US"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System  Approach - cont</a:t>
            </a:r>
            <a:endParaRPr lang="en-US" dirty="0"/>
          </a:p>
        </p:txBody>
      </p:sp>
      <p:sp>
        <p:nvSpPr>
          <p:cNvPr id="3" name="Content Placeholder 2"/>
          <p:cNvSpPr>
            <a:spLocks noGrp="1"/>
          </p:cNvSpPr>
          <p:nvPr>
            <p:ph idx="1"/>
          </p:nvPr>
        </p:nvSpPr>
        <p:spPr/>
        <p:txBody>
          <a:bodyPr anchor="t">
            <a:normAutofit/>
          </a:bodyPr>
          <a:lstStyle/>
          <a:p>
            <a:pPr>
              <a:buNone/>
            </a:pPr>
            <a:r>
              <a:rPr lang="en-US" sz="2000" b="1" dirty="0">
                <a:latin typeface="Times New Roman" pitchFamily="18" charset="0"/>
                <a:cs typeface="Times New Roman" pitchFamily="18" charset="0"/>
              </a:rPr>
              <a:t>2.Data Visualization:</a:t>
            </a:r>
          </a:p>
          <a:p>
            <a:pPr>
              <a:buFont typeface="Arial" pitchFamily="34" charset="0"/>
              <a:buChar char="•"/>
            </a:pPr>
            <a:r>
              <a:rPr lang="en-US" sz="1600" dirty="0" err="1">
                <a:latin typeface="Times New Roman" pitchFamily="18" charset="0"/>
                <a:cs typeface="Times New Roman" pitchFamily="18" charset="0"/>
              </a:rPr>
              <a:t>Matplotlib</a:t>
            </a:r>
            <a:r>
              <a:rPr lang="en-US" sz="1600" dirty="0">
                <a:latin typeface="Times New Roman" pitchFamily="18" charset="0"/>
                <a:cs typeface="Times New Roman" pitchFamily="18" charset="0"/>
              </a:rPr>
              <a:t> and </a:t>
            </a:r>
            <a:r>
              <a:rPr lang="en-US" sz="1600" dirty="0" err="1">
                <a:latin typeface="Times New Roman" pitchFamily="18" charset="0"/>
                <a:cs typeface="Times New Roman" pitchFamily="18" charset="0"/>
              </a:rPr>
              <a:t>Seaborn</a:t>
            </a:r>
            <a:r>
              <a:rPr lang="en-US" sz="1600" dirty="0">
                <a:latin typeface="Times New Roman" pitchFamily="18" charset="0"/>
                <a:cs typeface="Times New Roman" pitchFamily="18" charset="0"/>
              </a:rPr>
              <a:t>: For creating visualizations to understand patterns.</a:t>
            </a:r>
          </a:p>
          <a:p>
            <a:pPr>
              <a:buFont typeface="Arial" pitchFamily="34" charset="0"/>
              <a:buChar char="•"/>
            </a:pPr>
            <a:r>
              <a:rPr lang="en-US" sz="1600" dirty="0" err="1">
                <a:latin typeface="Times New Roman" pitchFamily="18" charset="0"/>
                <a:cs typeface="Times New Roman" pitchFamily="18" charset="0"/>
              </a:rPr>
              <a:t>Plotly</a:t>
            </a:r>
            <a:r>
              <a:rPr lang="en-US" sz="1600" dirty="0">
                <a:latin typeface="Times New Roman" pitchFamily="18" charset="0"/>
                <a:cs typeface="Times New Roman" pitchFamily="18" charset="0"/>
              </a:rPr>
              <a:t> or </a:t>
            </a:r>
            <a:r>
              <a:rPr lang="en-US" sz="1600" dirty="0" err="1">
                <a:latin typeface="Times New Roman" pitchFamily="18" charset="0"/>
                <a:cs typeface="Times New Roman" pitchFamily="18" charset="0"/>
              </a:rPr>
              <a:t>Bokeh</a:t>
            </a:r>
            <a:r>
              <a:rPr lang="en-US" sz="1600" dirty="0">
                <a:latin typeface="Times New Roman" pitchFamily="18" charset="0"/>
                <a:cs typeface="Times New Roman" pitchFamily="18" charset="0"/>
              </a:rPr>
              <a:t>: Interactive visualization libraries for more complex visualization.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11029615" cy="4772203"/>
          </a:xfrm>
        </p:spPr>
        <p:txBody>
          <a:bodyPr anchor="t">
            <a:normAutofit lnSpcReduction="10000"/>
          </a:bodyPr>
          <a:lstStyle/>
          <a:p>
            <a:pPr marL="305435" indent="-305435">
              <a:buNone/>
            </a:pPr>
            <a:r>
              <a:rPr lang="en-IN" dirty="0"/>
              <a:t>                                                                      </a:t>
            </a:r>
            <a:r>
              <a:rPr lang="en-IN" b="1" dirty="0">
                <a:latin typeface="Times New Roman" pitchFamily="18" charset="0"/>
                <a:cs typeface="Times New Roman" pitchFamily="18" charset="0"/>
              </a:rPr>
              <a:t>Algorithm Selection</a:t>
            </a:r>
          </a:p>
          <a:p>
            <a:pPr marL="305435" indent="-305435">
              <a:buNone/>
            </a:pPr>
            <a:r>
              <a:rPr lang="en-IN" b="1" dirty="0">
                <a:latin typeface="Times New Roman" pitchFamily="18" charset="0"/>
                <a:cs typeface="Times New Roman" pitchFamily="18" charset="0"/>
              </a:rPr>
              <a:t>Data Exploration:</a:t>
            </a:r>
          </a:p>
          <a:p>
            <a:pPr marL="305435" indent="-305435">
              <a:buFont typeface="Arial" pitchFamily="34" charset="0"/>
              <a:buChar char="•"/>
            </a:pPr>
            <a:r>
              <a:rPr lang="en-IN" dirty="0">
                <a:latin typeface="Times New Roman" pitchFamily="18" charset="0"/>
                <a:cs typeface="Times New Roman" pitchFamily="18" charset="0"/>
              </a:rPr>
              <a:t>Explore  the fandango movie rating dataset’s structure, features, and target variable(s).</a:t>
            </a:r>
          </a:p>
          <a:p>
            <a:pPr marL="305435" indent="-305435">
              <a:buFont typeface="Arial" pitchFamily="34" charset="0"/>
              <a:buChar char="•"/>
            </a:pPr>
            <a:r>
              <a:rPr lang="en-IN" dirty="0">
                <a:latin typeface="Times New Roman" pitchFamily="18" charset="0"/>
                <a:cs typeface="Times New Roman" pitchFamily="18" charset="0"/>
              </a:rPr>
              <a:t>Identify potential patterns, correlations, and outliers</a:t>
            </a:r>
          </a:p>
          <a:p>
            <a:pPr marL="305435" indent="-305435">
              <a:buNone/>
            </a:pPr>
            <a:r>
              <a:rPr lang="en-IN" b="1" dirty="0">
                <a:latin typeface="Times New Roman" pitchFamily="18" charset="0"/>
                <a:cs typeface="Times New Roman" pitchFamily="18" charset="0"/>
              </a:rPr>
              <a:t>Problem Formulation:</a:t>
            </a:r>
          </a:p>
          <a:p>
            <a:pPr marL="305435" indent="-305435">
              <a:buFont typeface="Arial" pitchFamily="34" charset="0"/>
              <a:buChar char="•"/>
            </a:pPr>
            <a:r>
              <a:rPr lang="en-IN" dirty="0">
                <a:latin typeface="Times New Roman" pitchFamily="18" charset="0"/>
                <a:cs typeface="Times New Roman" pitchFamily="18" charset="0"/>
              </a:rPr>
              <a:t>Define the </a:t>
            </a:r>
            <a:r>
              <a:rPr lang="en-IN" dirty="0" err="1">
                <a:latin typeface="Times New Roman" pitchFamily="18" charset="0"/>
                <a:cs typeface="Times New Roman" pitchFamily="18" charset="0"/>
              </a:rPr>
              <a:t>problem:Predicting</a:t>
            </a:r>
            <a:r>
              <a:rPr lang="en-IN" dirty="0">
                <a:latin typeface="Times New Roman" pitchFamily="18" charset="0"/>
                <a:cs typeface="Times New Roman" pitchFamily="18" charset="0"/>
              </a:rPr>
              <a:t> the </a:t>
            </a:r>
            <a:r>
              <a:rPr lang="en-US" dirty="0">
                <a:latin typeface="Times New Roman" pitchFamily="18" charset="0"/>
                <a:cs typeface="Times New Roman" pitchFamily="18" charset="0"/>
              </a:rPr>
              <a:t>consumers in making informed choices about which movies to watch by providing ratings and reviews.</a:t>
            </a:r>
            <a:r>
              <a:rPr lang="en-IN" dirty="0">
                <a:latin typeface="Times New Roman" pitchFamily="18" charset="0"/>
                <a:cs typeface="Times New Roman" pitchFamily="18" charset="0"/>
              </a:rPr>
              <a:t> </a:t>
            </a:r>
          </a:p>
          <a:p>
            <a:pPr marL="305435" indent="-305435">
              <a:buNone/>
            </a:pPr>
            <a:r>
              <a:rPr lang="en-IN" b="1" dirty="0">
                <a:latin typeface="Times New Roman" pitchFamily="18" charset="0"/>
                <a:cs typeface="Times New Roman" pitchFamily="18" charset="0"/>
              </a:rPr>
              <a:t>Algorithm Selection</a:t>
            </a:r>
          </a:p>
          <a:p>
            <a:pPr marL="305435" indent="-305435">
              <a:buFont typeface="Arial" pitchFamily="34" charset="0"/>
              <a:buChar char="•"/>
            </a:pPr>
            <a:r>
              <a:rPr lang="en-IN" dirty="0">
                <a:latin typeface="Times New Roman" pitchFamily="18" charset="0"/>
                <a:cs typeface="Times New Roman" pitchFamily="18" charset="0"/>
              </a:rPr>
              <a:t>Regression tasks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Predicting daily rates)</a:t>
            </a:r>
          </a:p>
          <a:p>
            <a:pPr marL="400050" indent="-400050">
              <a:buFont typeface="+mj-lt"/>
              <a:buAutoNum type="romanLcPeriod"/>
            </a:pPr>
            <a:r>
              <a:rPr lang="en-IN" dirty="0">
                <a:latin typeface="Times New Roman" pitchFamily="18" charset="0"/>
                <a:cs typeface="Times New Roman" pitchFamily="18" charset="0"/>
              </a:rPr>
              <a:t>  consider linear regression, decision trees, or ensemble methods (</a:t>
            </a:r>
            <a:r>
              <a:rPr lang="en-IN" dirty="0" err="1">
                <a:latin typeface="Times New Roman" pitchFamily="18" charset="0"/>
                <a:cs typeface="Times New Roman" pitchFamily="18" charset="0"/>
              </a:rPr>
              <a:t>XGBoost</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LightGBM</a:t>
            </a:r>
            <a:r>
              <a:rPr lang="en-IN" dirty="0">
                <a:latin typeface="Times New Roman" pitchFamily="18" charset="0"/>
                <a:cs typeface="Times New Roman" pitchFamily="18" charset="0"/>
              </a:rPr>
              <a:t>).</a:t>
            </a:r>
          </a:p>
          <a:p>
            <a:pPr marL="400050" indent="-400050">
              <a:buFont typeface="Arial" pitchFamily="34" charset="0"/>
              <a:buChar char="•"/>
            </a:pPr>
            <a:r>
              <a:rPr lang="en-IN" dirty="0">
                <a:latin typeface="Times New Roman" pitchFamily="18" charset="0"/>
                <a:cs typeface="Times New Roman" pitchFamily="18" charset="0"/>
              </a:rPr>
              <a:t>Classification tasks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predicting special  tasks)</a:t>
            </a:r>
          </a:p>
          <a:p>
            <a:pPr marL="400050" indent="-400050">
              <a:buFont typeface="+mj-lt"/>
              <a:buAutoNum type="romanLcPeriod"/>
            </a:pPr>
            <a:r>
              <a:rPr lang="en-IN" dirty="0">
                <a:latin typeface="Times New Roman" pitchFamily="18" charset="0"/>
                <a:cs typeface="Times New Roman" pitchFamily="18" charset="0"/>
              </a:rPr>
              <a:t>Consider logistic </a:t>
            </a:r>
            <a:r>
              <a:rPr lang="en-IN" dirty="0" err="1">
                <a:latin typeface="Times New Roman" pitchFamily="18" charset="0"/>
                <a:cs typeface="Times New Roman" pitchFamily="18" charset="0"/>
              </a:rPr>
              <a:t>regression,decision</a:t>
            </a:r>
            <a:r>
              <a:rPr lang="en-IN" dirty="0">
                <a:latin typeface="Times New Roman" pitchFamily="18" charset="0"/>
                <a:cs typeface="Times New Roman" pitchFamily="18" charset="0"/>
              </a:rPr>
              <a:t> trees, or random forests.</a:t>
            </a:r>
          </a:p>
          <a:p>
            <a:pPr marL="400050" indent="-400050">
              <a:buFont typeface="+mj-lt"/>
              <a:buAutoNum type="romanLcPeriod"/>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chor="t"/>
          <a:lstStyle/>
          <a:p>
            <a:pPr>
              <a:buNone/>
            </a:pPr>
            <a:r>
              <a:rPr lang="en-IN" b="1" dirty="0">
                <a:latin typeface="Times New Roman" pitchFamily="18" charset="0"/>
                <a:cs typeface="Times New Roman" pitchFamily="18" charset="0"/>
              </a:rPr>
              <a:t>                                                                   Data Input</a:t>
            </a:r>
          </a:p>
          <a:p>
            <a:pPr>
              <a:buNone/>
            </a:pPr>
            <a:r>
              <a:rPr lang="en-IN" b="1" dirty="0">
                <a:latin typeface="Times New Roman" pitchFamily="18" charset="0"/>
                <a:cs typeface="Times New Roman" pitchFamily="18" charset="0"/>
              </a:rPr>
              <a:t>Data Collection:</a:t>
            </a:r>
          </a:p>
          <a:p>
            <a:pPr>
              <a:buNone/>
            </a:pPr>
            <a:r>
              <a:rPr lang="en-US" dirty="0">
                <a:latin typeface="Times New Roman" pitchFamily="18" charset="0"/>
                <a:cs typeface="Times New Roman" pitchFamily="18" charset="0"/>
              </a:rPr>
              <a:t>Collect a comprehensive dataset of movie ratings from Fandango’s website.</a:t>
            </a:r>
          </a:p>
          <a:p>
            <a:pPr>
              <a:buNone/>
            </a:pPr>
            <a:r>
              <a:rPr lang="en-IN" b="1" dirty="0">
                <a:latin typeface="Times New Roman" pitchFamily="18" charset="0"/>
                <a:cs typeface="Times New Roman" pitchFamily="18" charset="0"/>
              </a:rPr>
              <a:t>Data Cleaning:</a:t>
            </a:r>
          </a:p>
          <a:p>
            <a:pPr algn="just">
              <a:buNone/>
            </a:pPr>
            <a:r>
              <a:rPr lang="en-US" dirty="0">
                <a:latin typeface="Times New Roman" pitchFamily="18" charset="0"/>
                <a:cs typeface="Times New Roman" pitchFamily="18" charset="0"/>
              </a:rPr>
              <a:t>      Clean the data to remove any duplicates or inconsistencies. Normalize the data to ensure comparability across different movies and time periods</a:t>
            </a:r>
            <a:r>
              <a:rPr lang="en-US" b="1" dirty="0">
                <a:latin typeface="Times New Roman" pitchFamily="18" charset="0"/>
                <a:cs typeface="Times New Roman" pitchFamily="18" charset="0"/>
              </a:rPr>
              <a:t>.</a:t>
            </a:r>
          </a:p>
          <a:p>
            <a:pPr algn="just">
              <a:buNone/>
            </a:pPr>
            <a:r>
              <a:rPr lang="en-IN" b="1" dirty="0">
                <a:latin typeface="Times New Roman" pitchFamily="18" charset="0"/>
                <a:cs typeface="Times New Roman" pitchFamily="18" charset="0"/>
              </a:rPr>
              <a:t>Feature Engineering:</a:t>
            </a:r>
          </a:p>
          <a:p>
            <a:pPr algn="just">
              <a:buFont typeface="Arial" pitchFamily="34" charset="0"/>
              <a:buChar char="•"/>
            </a:pPr>
            <a:r>
              <a:rPr lang="en-IN" dirty="0">
                <a:latin typeface="Times New Roman" pitchFamily="18" charset="0"/>
                <a:cs typeface="Times New Roman" pitchFamily="18" charset="0"/>
              </a:rPr>
              <a:t>Create new features or modify existing ones  based on domain knowledge.</a:t>
            </a:r>
          </a:p>
          <a:p>
            <a:pPr algn="just">
              <a:buNone/>
            </a:pPr>
            <a:endParaRPr lang="en-IN"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chor="t"/>
          <a:lstStyle/>
          <a:p>
            <a:pPr algn="just">
              <a:buNone/>
            </a:pPr>
            <a:r>
              <a:rPr lang="en-IN" b="1" dirty="0">
                <a:latin typeface="Times New Roman" pitchFamily="18" charset="0"/>
                <a:cs typeface="Times New Roman" pitchFamily="18" charset="0"/>
              </a:rPr>
              <a:t>                                                                       Training Process</a:t>
            </a:r>
          </a:p>
          <a:p>
            <a:pPr algn="just">
              <a:buNone/>
            </a:pPr>
            <a:r>
              <a:rPr lang="en-IN" b="1" dirty="0">
                <a:latin typeface="Times New Roman" pitchFamily="18" charset="0"/>
                <a:cs typeface="Times New Roman" pitchFamily="18" charset="0"/>
              </a:rPr>
              <a:t>Data Splitting:</a:t>
            </a:r>
          </a:p>
          <a:p>
            <a:pPr algn="just">
              <a:buNone/>
            </a:pP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Divide the dataset into training and testing sets to evaluate the model’s performance.</a:t>
            </a:r>
          </a:p>
          <a:p>
            <a:pPr algn="just">
              <a:buNone/>
            </a:pPr>
            <a:r>
              <a:rPr lang="en-IN" b="1" dirty="0">
                <a:latin typeface="Times New Roman" pitchFamily="18" charset="0"/>
                <a:cs typeface="Times New Roman" pitchFamily="18" charset="0"/>
              </a:rPr>
              <a:t>Feature Scaling:           </a:t>
            </a:r>
          </a:p>
          <a:p>
            <a:pPr algn="just">
              <a:buNone/>
            </a:pPr>
            <a:r>
              <a:rPr lang="en-IN" dirty="0">
                <a:latin typeface="Times New Roman" pitchFamily="18" charset="0"/>
                <a:cs typeface="Times New Roman" pitchFamily="18" charset="0"/>
              </a:rPr>
              <a:t>        Standardize or normalize numerical features to ensure they have a consistent scale.</a:t>
            </a:r>
          </a:p>
          <a:p>
            <a:pPr algn="just">
              <a:buNone/>
            </a:pPr>
            <a:r>
              <a:rPr lang="en-IN" b="1" dirty="0">
                <a:latin typeface="Times New Roman" pitchFamily="18" charset="0"/>
                <a:cs typeface="Times New Roman" pitchFamily="18" charset="0"/>
              </a:rPr>
              <a:t>Model Training:</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Use the selected algorithm to train the model on the training dataset.</a:t>
            </a:r>
          </a:p>
          <a:p>
            <a:pPr algn="just"/>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Adjust the </a:t>
            </a:r>
            <a:r>
              <a:rPr lang="en-IN" dirty="0" err="1">
                <a:latin typeface="Times New Roman" pitchFamily="18" charset="0"/>
                <a:cs typeface="Times New Roman" pitchFamily="18" charset="0"/>
              </a:rPr>
              <a:t>hyperparameters</a:t>
            </a:r>
            <a:r>
              <a:rPr lang="en-IN" dirty="0">
                <a:latin typeface="Times New Roman" pitchFamily="18" charset="0"/>
                <a:cs typeface="Times New Roman" pitchFamily="18" charset="0"/>
              </a:rPr>
              <a:t> to optimize model performance.</a:t>
            </a:r>
            <a:r>
              <a:rPr lang="en-IN" b="1" dirty="0">
                <a:latin typeface="Times New Roman" pitchFamily="18" charset="0"/>
                <a:cs typeface="Times New Roman" pitchFamily="18" charset="0"/>
              </a:rPr>
              <a:t>       </a:t>
            </a:r>
          </a:p>
          <a:p>
            <a:pPr algn="just">
              <a:buNone/>
            </a:pPr>
            <a:r>
              <a:rPr lang="en-IN" b="1" dirty="0">
                <a:latin typeface="Times New Roman" pitchFamily="18" charset="0"/>
                <a:cs typeface="Times New Roman" pitchFamily="18" charset="0"/>
              </a:rPr>
              <a:t>Model Evaluation:</a:t>
            </a:r>
          </a:p>
          <a:p>
            <a:pPr algn="just">
              <a:buNone/>
            </a:pP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Evaluate the model on the testing dataset using appropriate </a:t>
            </a:r>
            <a:r>
              <a:rPr lang="en-IN" dirty="0" err="1">
                <a:latin typeface="Times New Roman" pitchFamily="18" charset="0"/>
                <a:cs typeface="Times New Roman" pitchFamily="18" charset="0"/>
              </a:rPr>
              <a:t>metics</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eg</a:t>
            </a:r>
            <a:r>
              <a:rPr lang="en-IN" dirty="0">
                <a:latin typeface="Times New Roman" pitchFamily="18" charset="0"/>
                <a:cs typeface="Times New Roman" pitchFamily="18" charset="0"/>
              </a:rPr>
              <a:t>, Mean Squared Error for regression, accuracy, precision, recall for classification).                                </a:t>
            </a: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242</TotalTime>
  <Words>885</Words>
  <Application>Microsoft Office PowerPoint</Application>
  <PresentationFormat>Widescreen</PresentationFormat>
  <Paragraphs>107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Fandango movie ratings analysis</vt:lpstr>
      <vt:lpstr>OUTLINE</vt:lpstr>
      <vt:lpstr>Problem Statement</vt:lpstr>
      <vt:lpstr>Proposed Solution</vt:lpstr>
      <vt:lpstr>System  Approach</vt:lpstr>
      <vt:lpstr>System  Approach - cont</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Mari Selvam</cp:lastModifiedBy>
  <cp:revision>44</cp:revision>
  <dcterms:created xsi:type="dcterms:W3CDTF">2021-05-26T16:50:10Z</dcterms:created>
  <dcterms:modified xsi:type="dcterms:W3CDTF">2024-04-05T07:38:11Z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