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63" d="100"/>
          <a:sy n="63" d="100"/>
        </p:scale>
        <p:origin x="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4385721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58018" y="4960137"/>
            <a:ext cx="6752982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smtClean="0"/>
              <a:t>7/5/2018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950469" y="5241983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6287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7/5/2018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327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7/5/2018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6995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7/5/2018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273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7/5/2018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2341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7/5/2018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8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7/5/2018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66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7/5/2018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223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7/5/2018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551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7/5/2018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04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7/5/2018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9050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smtClean="0"/>
              <a:pPr/>
              <a:t>7/5/2018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5681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ckinsey.com/industries/electric-power-and-natural-gas/our-insights/what-every-utility-ceo-should-know-about-blockchain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riLeigh/summer-code-a-thon-2018/" TargetMode="External"/><Relationship Id="rId2" Type="http://schemas.openxmlformats.org/officeDocument/2006/relationships/hyperlink" Target="mailto:perla.mendez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MariLeigh/summer-code-a-thon-2018/wiki/Business-Cas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6F5D7-F578-4459-A664-5B4AC410E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remitmart</a:t>
            </a:r>
            <a:endParaRPr lang="en-US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E9730001-F717-46D6-B8BA-2C7429D3EBF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31245" b="31245"/>
          <a:stretch>
            <a:fillRect/>
          </a:stretch>
        </p:blipFill>
        <p:spPr/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C0C648D5-DAF5-4B56-B69A-95970A285AC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/>
              <a:t>A Blockchain-based marketplace to send remittances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32E01B-E5D9-4ABC-9CED-78CC5551DF0E}"/>
              </a:ext>
            </a:extLst>
          </p:cNvPr>
          <p:cNvSpPr txBox="1"/>
          <p:nvPr/>
        </p:nvSpPr>
        <p:spPr>
          <a:xfrm>
            <a:off x="76200" y="6401055"/>
            <a:ext cx="29644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Image source: </a:t>
            </a:r>
            <a:r>
              <a:rPr lang="en-US" sz="1200" dirty="0">
                <a:hlinkClick r:id="rId3"/>
              </a:rPr>
              <a:t>McKinsey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38685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Dmnd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2C6E272-594E-4F24-B23F-47343ED7F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EDDD1E3-782E-4A48-B997-76062C8FF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000" dirty="0"/>
              <a:t>Current remittance market engages around 230 million people, to the tune of 500 million dollars in remittances a year. Most remittances take place between known parties, like family/friends. (2015 data)</a:t>
            </a:r>
          </a:p>
          <a:p>
            <a:r>
              <a:rPr lang="en-US" sz="2000" dirty="0"/>
              <a:t>Around half of the world’s population, more than 3 billion people, live on less than 2.5 dollars a day (2015 data). Out of this, about 700 million live on extreme poverty, or less than 1.9 dollars a day (2017 data). These people cannot afford the basic necessities of life.*</a:t>
            </a:r>
          </a:p>
          <a:p>
            <a:r>
              <a:rPr lang="en-US" sz="2000" dirty="0"/>
              <a:t>People are more likely to donate money when they feel that their donation will have a direct impact on the life of a person, but they are wary of giving money directly to people in need out of concern for fraud.</a:t>
            </a:r>
          </a:p>
          <a:p>
            <a:r>
              <a:rPr lang="en-US" sz="2400" b="1" dirty="0">
                <a:solidFill>
                  <a:schemeClr val="accent3"/>
                </a:solidFill>
              </a:rPr>
              <a:t>WHAT IF… there was a solution that could guarantee that donations could get directly to the intended recipients and that the money would be used for the intended purpose?</a:t>
            </a:r>
          </a:p>
          <a:p>
            <a:r>
              <a:rPr lang="en-US" sz="2100" dirty="0"/>
              <a:t>*</a:t>
            </a:r>
            <a:r>
              <a:rPr lang="en-US" sz="1100" dirty="0"/>
              <a:t>Source: https://www.dosomething.org/us/facts/11-facts-about-global-poverty</a:t>
            </a:r>
          </a:p>
        </p:txBody>
      </p:sp>
    </p:spTree>
    <p:extLst>
      <p:ext uri="{BB962C8B-B14F-4D97-AF65-F5344CB8AC3E}">
        <p14:creationId xmlns:p14="http://schemas.microsoft.com/office/powerpoint/2010/main" val="826331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Dmnd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89EC3-9761-4C4A-97A6-28088D58E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Current solutions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09C2DE-67F1-4EBD-B164-D5AEFF4B7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10329672" cy="4023360"/>
          </a:xfrm>
        </p:spPr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Bank transfers: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Requires knowing the person that you are donating to directly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No guarantee that the money will be used in the intended way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Can take several days to clear, specially in the case of international transfers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Can carry substantial fees, specially in the case of international transfers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Money transfer services (Western Union, </a:t>
            </a:r>
            <a:r>
              <a:rPr lang="en-US" dirty="0" err="1"/>
              <a:t>Xoom</a:t>
            </a:r>
            <a:r>
              <a:rPr lang="en-US" dirty="0"/>
              <a:t>):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Requires knowing the person that you are donating to directly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No guarantee that the money will be used in the intended way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Can carry substantial fees, specially in the case of international transfers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May need a physical presence in location for transfers that do not require a bank account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Donations to NGOs: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No need to know the person you are sending money to BUT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NGOs can have administrative overhead, so no guarantee that the money will be used in an efficient manner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Process can take weeks or months for the donation to get to the recipients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59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Dmnd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E31A6-04EC-4AA4-972C-1CE93040B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A94C6-645A-4274-9870-0DDE4B078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Create a marketplace that connects people in need, vendors and donors: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People in need can create wish list for items that would be useful for them and their families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Vendor with the ability to fulfill those items can offer them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Donors can select which items they would like to pay for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marketplace would be composed of the following elements: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 website: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/>
              <a:t>To onboard vendors and allow them to put their catalogs up for selection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/>
              <a:t>To enable people to create wish lists of items they need by looking at what’s available from the vendors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/>
              <a:t>To help donors explore the catalog and select items that they would like to pay for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 Blockchain platform: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/>
              <a:t>To allow transactions to be paid in crypto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/>
              <a:t>To allow vendors and donors to enter an agreement for payment of the goods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442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Dmnd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E31A6-04EC-4AA4-972C-1CE93040B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blockchain?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F9205E-2092-4436-9CCE-45DC7C371B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675633" cy="4023360"/>
          </a:xfrm>
        </p:spPr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decentralized ledger composed of several blocks of transactions linked to each other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peer-to-peer network that works on validating, processing and adding the transactions to the Blockchain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consensus mechanism that determines which node gets to add the next block of transactions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token or cryptocurrency used as an incentive mechanism for the nodes in the network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platform that enables more complex operations through code (smart contracts)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235CF8A-B056-4C28-A87C-A20B70AE6C5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699760" y="2286000"/>
            <a:ext cx="6217920" cy="4023360"/>
          </a:xfrm>
        </p:spPr>
      </p:pic>
    </p:spTree>
    <p:extLst>
      <p:ext uri="{BB962C8B-B14F-4D97-AF65-F5344CB8AC3E}">
        <p14:creationId xmlns:p14="http://schemas.microsoft.com/office/powerpoint/2010/main" val="2434469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Dmnd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E31A6-04EC-4AA4-972C-1CE93040B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blockchain?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A94C6-645A-4274-9870-0DDE4B078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3"/>
                </a:solidFill>
              </a:rPr>
              <a:t>Trustless</a:t>
            </a:r>
            <a:r>
              <a:rPr lang="en-US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No need for the participants (senders, vendors, receivers) to know each other.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3"/>
                </a:solidFill>
              </a:rPr>
              <a:t>Immutable</a:t>
            </a:r>
            <a:r>
              <a:rPr lang="en-US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All transactions are recorded in the Blockchain and available for audit if needed. No one can tamper the transactions on the Blockchain.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3"/>
                </a:solidFill>
              </a:rPr>
              <a:t>Decentralized</a:t>
            </a:r>
            <a:r>
              <a:rPr lang="en-US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No need for a centralized party (a bank, a money transfer service, an NGO) to process the transactions. Transactions can happen between any nodes in the network anywhere they are and take as little as a few minutes to process with very low fees.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3"/>
                </a:solidFill>
              </a:rPr>
              <a:t>Fraud-resilient</a:t>
            </a:r>
            <a:r>
              <a:rPr lang="en-US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Through smart contracts, the integrity of the transactions is guaranteed. Neither senders or vendors can back out from meeting their end of the bargain once they have committed to a smart contract.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718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Dmnd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0CDEB-DB8F-477B-A657-DBFB37FCF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Platform: </a:t>
            </a:r>
            <a:r>
              <a:rPr lang="en-US" dirty="0" err="1"/>
              <a:t>ethereum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9BB7FA8-A8C6-4D54-A2FD-458386B1B2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2943876"/>
              </p:ext>
            </p:extLst>
          </p:nvPr>
        </p:nvGraphicFramePr>
        <p:xfrm>
          <a:off x="3483864" y="1862226"/>
          <a:ext cx="4800600" cy="480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Visio" r:id="rId3" imgW="6019696" imgH="7000979" progId="Visio.Drawing.15">
                  <p:embed/>
                </p:oleObj>
              </mc:Choice>
              <mc:Fallback>
                <p:oleObj name="Visio" r:id="rId3" imgW="6019696" imgH="7000979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83864" y="1862226"/>
                        <a:ext cx="4800600" cy="480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8765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Dmnd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1E49C-781F-482D-86BD-E34133A62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 WANTED!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D3B9B-0CB1-4066-90F9-80556B15C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We have: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A project manager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An Ethereum developer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A couple of consultants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We need: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UX designers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Front-end developers!!! Ethereum uses the web3.js API to interact with smart contracts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Super enthusiastic people</a:t>
            </a:r>
          </a:p>
        </p:txBody>
      </p:sp>
    </p:spTree>
    <p:extLst>
      <p:ext uri="{BB962C8B-B14F-4D97-AF65-F5344CB8AC3E}">
        <p14:creationId xmlns:p14="http://schemas.microsoft.com/office/powerpoint/2010/main" val="3103610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Dmnd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1E49C-781F-482D-86BD-E34133A62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D3B9B-0CB1-4066-90F9-80556B15C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Contacts: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Marissa </a:t>
            </a:r>
            <a:r>
              <a:rPr lang="en-US" sz="2000" dirty="0" err="1"/>
              <a:t>Iannarone</a:t>
            </a:r>
            <a:r>
              <a:rPr lang="en-US" sz="2000" dirty="0"/>
              <a:t>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Perla Mendez Maldonado: </a:t>
            </a:r>
            <a:r>
              <a:rPr lang="en-US" sz="2000" dirty="0">
                <a:hlinkClick r:id="rId2"/>
              </a:rPr>
              <a:t>perla.mendez@gmail.com</a:t>
            </a:r>
            <a:endParaRPr lang="en-US" sz="2000" dirty="0"/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GitHub repository: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hlinkClick r:id="rId3"/>
              </a:rPr>
              <a:t>https://github.com/MariLeigh/summer-code-a-thon-2018/</a:t>
            </a:r>
            <a:endParaRPr lang="en-US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Business Case: </a:t>
            </a:r>
            <a:r>
              <a:rPr lang="en-US" sz="2000" dirty="0">
                <a:hlinkClick r:id="rId4"/>
              </a:rPr>
              <a:t>https://github.com/MariLeigh/summer-code-a-thon-2018/wiki/Business-Case</a:t>
            </a:r>
            <a:endParaRPr lang="en-US" sz="2000" dirty="0"/>
          </a:p>
          <a:p>
            <a:pPr lvl="1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192423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TM02900720[[fn=Integral]]</Template>
  <TotalTime>1864</TotalTime>
  <Words>805</Words>
  <Application>Microsoft Office PowerPoint</Application>
  <PresentationFormat>Widescreen</PresentationFormat>
  <Paragraphs>73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Tw Cen MT</vt:lpstr>
      <vt:lpstr>Tw Cen MT Condensed</vt:lpstr>
      <vt:lpstr>Wingdings 3</vt:lpstr>
      <vt:lpstr>Integral</vt:lpstr>
      <vt:lpstr>Microsoft Visio Drawing</vt:lpstr>
      <vt:lpstr>remitmart</vt:lpstr>
      <vt:lpstr>The problem</vt:lpstr>
      <vt:lpstr>Current solutions</vt:lpstr>
      <vt:lpstr>Our solution</vt:lpstr>
      <vt:lpstr>What is blockchain?</vt:lpstr>
      <vt:lpstr>Why blockchain?</vt:lpstr>
      <vt:lpstr>Solution Platform: ethereum</vt:lpstr>
      <vt:lpstr>HELP WANTED!</vt:lpstr>
      <vt:lpstr>Additional information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Blockchain remittances project</dc:title>
  <dc:creator>Perla Mendez</dc:creator>
  <cp:lastModifiedBy>Perla Mendez</cp:lastModifiedBy>
  <cp:revision>31</cp:revision>
  <dcterms:created xsi:type="dcterms:W3CDTF">2018-07-05T17:26:31Z</dcterms:created>
  <dcterms:modified xsi:type="dcterms:W3CDTF">2018-07-07T00:45:59Z</dcterms:modified>
</cp:coreProperties>
</file>