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Pacifico"/>
      <p:regular r:id="rId23"/>
    </p:embeddedFont>
    <p:embeddedFont>
      <p:font typeface="Fira Sans Extra Condensed"/>
      <p:regular r:id="rId24"/>
      <p:bold r:id="rId25"/>
      <p:italic r:id="rId26"/>
      <p:boldItalic r:id="rId27"/>
    </p:embeddedFont>
    <p:embeddedFont>
      <p:font typeface="Fira Sans Extra Condensed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180175-D98B-457C-800C-FAA39EC77A86}">
  <a:tblStyle styleId="{43180175-D98B-457C-800C-FAA39EC77A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ExtraCondensed-regular.fntdata"/><Relationship Id="rId23" Type="http://schemas.openxmlformats.org/officeDocument/2006/relationships/font" Target="fonts/Pacific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-italic.fntdata"/><Relationship Id="rId25" Type="http://schemas.openxmlformats.org/officeDocument/2006/relationships/font" Target="fonts/FiraSansExtraCondensed-bold.fntdata"/><Relationship Id="rId28" Type="http://schemas.openxmlformats.org/officeDocument/2006/relationships/font" Target="fonts/FiraSansExtraCondensedSemiBold-regular.fntdata"/><Relationship Id="rId27" Type="http://schemas.openxmlformats.org/officeDocument/2006/relationships/font" Target="fonts/FiraSansExtra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SemiBold-boldItalic.fntdata"/><Relationship Id="rId30" Type="http://schemas.openxmlformats.org/officeDocument/2006/relationships/font" Target="fonts/FiraSansExtraCondensed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c4f00696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c4f00696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fb28267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fb28267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816c14d93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816c14d93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816c14d93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816c14d93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c08c13b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c08c13b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816c14d93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816c14d93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9816c14d93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9816c14d93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a2317f24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a2317f24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9816c14d93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9816c14d93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050325" y="1179150"/>
            <a:ext cx="3615600" cy="15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496097" y="2713552"/>
            <a:ext cx="2723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59855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>
            <a:off x="5971000" y="2449313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subTitle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4543675" y="1372100"/>
            <a:ext cx="4399500" cy="15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D6BAEE"/>
                </a:solidFill>
                <a:latin typeface="Pacifico"/>
                <a:ea typeface="Pacifico"/>
                <a:cs typeface="Pacifico"/>
                <a:sym typeface="Pacifico"/>
              </a:rPr>
              <a:t>Cute</a:t>
            </a:r>
            <a:r>
              <a:rPr i="1" lang="en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i="1" lang="en">
                <a:solidFill>
                  <a:srgbClr val="FFE4BC"/>
                </a:solidFill>
                <a:latin typeface="Pacifico"/>
                <a:ea typeface="Pacifico"/>
                <a:cs typeface="Pacifico"/>
                <a:sym typeface="Pacifico"/>
              </a:rPr>
              <a:t>Land</a:t>
            </a:r>
            <a:endParaRPr i="1">
              <a:solidFill>
                <a:srgbClr val="FFE4BC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4590700" y="3315525"/>
            <a:ext cx="42999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Martínez Santana Diana Anayanssi</a:t>
            </a:r>
            <a:endParaRPr/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Arguelles Macosay Mariana</a:t>
            </a:r>
            <a:endParaRPr/>
          </a:p>
        </p:txBody>
      </p:sp>
      <p:grpSp>
        <p:nvGrpSpPr>
          <p:cNvPr id="58" name="Google Shape;58;p15"/>
          <p:cNvGrpSpPr/>
          <p:nvPr/>
        </p:nvGrpSpPr>
        <p:grpSpPr>
          <a:xfrm>
            <a:off x="157477" y="-52500"/>
            <a:ext cx="8134723" cy="4836393"/>
            <a:chOff x="457190" y="-242325"/>
            <a:chExt cx="8134723" cy="4836393"/>
          </a:xfrm>
        </p:grpSpPr>
        <p:grpSp>
          <p:nvGrpSpPr>
            <p:cNvPr id="59" name="Google Shape;59;p15"/>
            <p:cNvGrpSpPr/>
            <p:nvPr/>
          </p:nvGrpSpPr>
          <p:grpSpPr>
            <a:xfrm>
              <a:off x="457190" y="549434"/>
              <a:ext cx="4508930" cy="4044634"/>
              <a:chOff x="3241935" y="1399800"/>
              <a:chExt cx="2612812" cy="2343900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" name="Google Shape;61;p15"/>
              <p:cNvGrpSpPr/>
              <p:nvPr/>
            </p:nvGrpSpPr>
            <p:grpSpPr>
              <a:xfrm>
                <a:off x="3241935" y="1596448"/>
                <a:ext cx="2612812" cy="1857599"/>
                <a:chOff x="3265529" y="1725254"/>
                <a:chExt cx="2612812" cy="1857599"/>
              </a:xfrm>
            </p:grpSpPr>
            <p:sp>
              <p:nvSpPr>
                <p:cNvPr id="62" name="Google Shape;62;p15"/>
                <p:cNvSpPr/>
                <p:nvPr/>
              </p:nvSpPr>
              <p:spPr>
                <a:xfrm>
                  <a:off x="3664096" y="1889993"/>
                  <a:ext cx="481075" cy="350505"/>
                </a:xfrm>
                <a:custGeom>
                  <a:rect b="b" l="l" r="r" t="t"/>
                  <a:pathLst>
                    <a:path extrusionOk="0" h="15175" w="20828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15"/>
                <p:cNvSpPr/>
                <p:nvPr/>
              </p:nvSpPr>
              <p:spPr>
                <a:xfrm>
                  <a:off x="3664096" y="1927020"/>
                  <a:ext cx="481075" cy="313479"/>
                </a:xfrm>
                <a:custGeom>
                  <a:rect b="b" l="l" r="r" t="t"/>
                  <a:pathLst>
                    <a:path extrusionOk="0" h="13572" w="20828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15"/>
                <p:cNvSpPr/>
                <p:nvPr/>
              </p:nvSpPr>
              <p:spPr>
                <a:xfrm>
                  <a:off x="4751303" y="1725254"/>
                  <a:ext cx="541867" cy="228688"/>
                </a:xfrm>
                <a:custGeom>
                  <a:rect b="b" l="l" r="r" t="t"/>
                  <a:pathLst>
                    <a:path extrusionOk="0" h="9901" w="2346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15"/>
                <p:cNvSpPr/>
                <p:nvPr/>
              </p:nvSpPr>
              <p:spPr>
                <a:xfrm>
                  <a:off x="4751303" y="1779351"/>
                  <a:ext cx="541867" cy="174594"/>
                </a:xfrm>
                <a:custGeom>
                  <a:rect b="b" l="l" r="r" t="t"/>
                  <a:pathLst>
                    <a:path extrusionOk="0" h="7559" w="2346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15"/>
                <p:cNvSpPr/>
                <p:nvPr/>
              </p:nvSpPr>
              <p:spPr>
                <a:xfrm>
                  <a:off x="3265529" y="1845459"/>
                  <a:ext cx="2612812" cy="1737394"/>
                </a:xfrm>
                <a:custGeom>
                  <a:rect b="b" l="l" r="r" t="t"/>
                  <a:pathLst>
                    <a:path extrusionOk="0" h="75220" w="113121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15"/>
                <p:cNvSpPr/>
                <p:nvPr/>
              </p:nvSpPr>
              <p:spPr>
                <a:xfrm>
                  <a:off x="3425302" y="1888977"/>
                  <a:ext cx="2335827" cy="1650432"/>
                </a:xfrm>
                <a:custGeom>
                  <a:rect b="b" l="l" r="r" t="t"/>
                  <a:pathLst>
                    <a:path extrusionOk="0" h="71455" w="101129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EA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15"/>
                <p:cNvSpPr/>
                <p:nvPr/>
              </p:nvSpPr>
              <p:spPr>
                <a:xfrm>
                  <a:off x="3463507" y="2539227"/>
                  <a:ext cx="2343657" cy="1043614"/>
                </a:xfrm>
                <a:custGeom>
                  <a:rect b="b" l="l" r="r" t="t"/>
                  <a:pathLst>
                    <a:path extrusionOk="0" h="45183" w="101468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15"/>
                <p:cNvSpPr/>
                <p:nvPr/>
              </p:nvSpPr>
              <p:spPr>
                <a:xfrm>
                  <a:off x="4203357" y="1846244"/>
                  <a:ext cx="497589" cy="270449"/>
                </a:xfrm>
                <a:custGeom>
                  <a:rect b="b" l="l" r="r" t="t"/>
                  <a:pathLst>
                    <a:path extrusionOk="0" h="11709" w="21543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5"/>
                <p:cNvSpPr/>
                <p:nvPr/>
              </p:nvSpPr>
              <p:spPr>
                <a:xfrm>
                  <a:off x="4300625" y="2744736"/>
                  <a:ext cx="639108" cy="285993"/>
                </a:xfrm>
                <a:custGeom>
                  <a:rect b="b" l="l" r="r" t="t"/>
                  <a:pathLst>
                    <a:path extrusionOk="0" h="12382" w="2767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4244172" y="1848000"/>
                  <a:ext cx="415963" cy="231321"/>
                </a:xfrm>
                <a:custGeom>
                  <a:rect b="b" l="l" r="r" t="t"/>
                  <a:pathLst>
                    <a:path extrusionOk="0" h="10015" w="18009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15"/>
                <p:cNvSpPr/>
                <p:nvPr/>
              </p:nvSpPr>
              <p:spPr>
                <a:xfrm>
                  <a:off x="4676625" y="2511047"/>
                  <a:ext cx="344753" cy="301238"/>
                </a:xfrm>
                <a:custGeom>
                  <a:rect b="b" l="l" r="r" t="t"/>
                  <a:pathLst>
                    <a:path extrusionOk="0" h="13042" w="14926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15"/>
                <p:cNvSpPr/>
                <p:nvPr/>
              </p:nvSpPr>
              <p:spPr>
                <a:xfrm>
                  <a:off x="4693926" y="2550407"/>
                  <a:ext cx="288372" cy="243194"/>
                </a:xfrm>
                <a:custGeom>
                  <a:rect b="b" l="l" r="r" t="t"/>
                  <a:pathLst>
                    <a:path extrusionOk="0" h="10529" w="12485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15"/>
                <p:cNvSpPr/>
                <p:nvPr/>
              </p:nvSpPr>
              <p:spPr>
                <a:xfrm>
                  <a:off x="4730468" y="2571080"/>
                  <a:ext cx="117497" cy="142512"/>
                </a:xfrm>
                <a:custGeom>
                  <a:rect b="b" l="l" r="r" t="t"/>
                  <a:pathLst>
                    <a:path extrusionOk="0" h="6170" w="5087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15"/>
                <p:cNvSpPr/>
                <p:nvPr/>
              </p:nvSpPr>
              <p:spPr>
                <a:xfrm>
                  <a:off x="4164274" y="2610556"/>
                  <a:ext cx="343899" cy="301977"/>
                </a:xfrm>
                <a:custGeom>
                  <a:rect b="b" l="l" r="r" t="t"/>
                  <a:pathLst>
                    <a:path extrusionOk="0" h="13074" w="14889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15"/>
                <p:cNvSpPr/>
                <p:nvPr/>
              </p:nvSpPr>
              <p:spPr>
                <a:xfrm>
                  <a:off x="4183330" y="2640214"/>
                  <a:ext cx="288372" cy="243679"/>
                </a:xfrm>
                <a:custGeom>
                  <a:rect b="b" l="l" r="r" t="t"/>
                  <a:pathLst>
                    <a:path extrusionOk="0" h="10550" w="12485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15"/>
                <p:cNvSpPr/>
                <p:nvPr/>
              </p:nvSpPr>
              <p:spPr>
                <a:xfrm>
                  <a:off x="4219849" y="2660911"/>
                  <a:ext cx="116319" cy="142974"/>
                </a:xfrm>
                <a:custGeom>
                  <a:rect b="b" l="l" r="r" t="t"/>
                  <a:pathLst>
                    <a:path extrusionOk="0" h="6190" w="5036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15"/>
                <p:cNvSpPr/>
                <p:nvPr/>
              </p:nvSpPr>
              <p:spPr>
                <a:xfrm>
                  <a:off x="3645871" y="2349241"/>
                  <a:ext cx="499299" cy="472875"/>
                </a:xfrm>
                <a:custGeom>
                  <a:rect b="b" l="l" r="r" t="t"/>
                  <a:pathLst>
                    <a:path extrusionOk="0" h="20473" w="21617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15"/>
                <p:cNvSpPr/>
                <p:nvPr/>
              </p:nvSpPr>
              <p:spPr>
                <a:xfrm>
                  <a:off x="3689273" y="2381417"/>
                  <a:ext cx="409011" cy="408756"/>
                </a:xfrm>
                <a:custGeom>
                  <a:rect b="b" l="l" r="r" t="t"/>
                  <a:pathLst>
                    <a:path extrusionOk="0" h="17697" w="17708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15"/>
                <p:cNvSpPr/>
                <p:nvPr/>
              </p:nvSpPr>
              <p:spPr>
                <a:xfrm>
                  <a:off x="3729234" y="2435214"/>
                  <a:ext cx="315212" cy="302346"/>
                </a:xfrm>
                <a:custGeom>
                  <a:rect b="b" l="l" r="r" t="t"/>
                  <a:pathLst>
                    <a:path extrusionOk="0" h="13090" w="13647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15"/>
                <p:cNvSpPr/>
                <p:nvPr/>
              </p:nvSpPr>
              <p:spPr>
                <a:xfrm>
                  <a:off x="3688419" y="2381163"/>
                  <a:ext cx="409865" cy="409334"/>
                </a:xfrm>
                <a:custGeom>
                  <a:rect b="b" l="l" r="r" t="t"/>
                  <a:pathLst>
                    <a:path extrusionOk="0" h="17722" w="17745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15"/>
                <p:cNvSpPr/>
                <p:nvPr/>
              </p:nvSpPr>
              <p:spPr>
                <a:xfrm>
                  <a:off x="4910222" y="2139436"/>
                  <a:ext cx="510593" cy="447214"/>
                </a:xfrm>
                <a:custGeom>
                  <a:rect b="b" l="l" r="r" t="t"/>
                  <a:pathLst>
                    <a:path extrusionOk="0" h="19362" w="22106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5"/>
                <p:cNvSpPr/>
                <p:nvPr/>
              </p:nvSpPr>
              <p:spPr>
                <a:xfrm>
                  <a:off x="4948427" y="2167916"/>
                  <a:ext cx="434187" cy="389747"/>
                </a:xfrm>
                <a:custGeom>
                  <a:rect b="b" l="l" r="r" t="t"/>
                  <a:pathLst>
                    <a:path extrusionOk="0" h="16874" w="18798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5023105" y="2220419"/>
                  <a:ext cx="311747" cy="274352"/>
                </a:xfrm>
                <a:custGeom>
                  <a:rect b="b" l="l" r="r" t="t"/>
                  <a:pathLst>
                    <a:path extrusionOk="0" h="11878" w="13497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5"/>
                <p:cNvSpPr/>
                <p:nvPr/>
              </p:nvSpPr>
              <p:spPr>
                <a:xfrm>
                  <a:off x="5234966" y="2245112"/>
                  <a:ext cx="197160" cy="176465"/>
                </a:xfrm>
                <a:custGeom>
                  <a:rect b="b" l="l" r="r" t="t"/>
                  <a:pathLst>
                    <a:path extrusionOk="0" h="7640" w="8536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rgbClr val="B1FF8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5267997" y="2252665"/>
                  <a:ext cx="164131" cy="168681"/>
                </a:xfrm>
                <a:custGeom>
                  <a:rect b="b" l="l" r="r" t="t"/>
                  <a:pathLst>
                    <a:path extrusionOk="0" h="7303" w="7106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4892852" y="2305769"/>
                  <a:ext cx="197137" cy="176303"/>
                </a:xfrm>
                <a:custGeom>
                  <a:rect b="b" l="l" r="r" t="t"/>
                  <a:pathLst>
                    <a:path extrusionOk="0" h="7633" w="8535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rgbClr val="FFE4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4925860" y="2312583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5016845" y="2103910"/>
                  <a:ext cx="228573" cy="175426"/>
                </a:xfrm>
                <a:custGeom>
                  <a:rect b="b" l="l" r="r" t="t"/>
                  <a:pathLst>
                    <a:path extrusionOk="0" h="7595" w="9896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rgbClr val="21CA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5066531" y="2110239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5077618" y="2445678"/>
                  <a:ext cx="228596" cy="175818"/>
                </a:xfrm>
                <a:custGeom>
                  <a:rect b="b" l="l" r="r" t="t"/>
                  <a:pathLst>
                    <a:path extrusionOk="0" h="7612" w="9897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rgbClr val="D6BAE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15"/>
                <p:cNvSpPr/>
                <p:nvPr/>
              </p:nvSpPr>
              <p:spPr>
                <a:xfrm>
                  <a:off x="5126449" y="2452376"/>
                  <a:ext cx="165009" cy="169559"/>
                </a:xfrm>
                <a:custGeom>
                  <a:rect b="b" l="l" r="r" t="t"/>
                  <a:pathLst>
                    <a:path extrusionOk="0" h="7341" w="7144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5"/>
                <p:cNvSpPr/>
                <p:nvPr/>
              </p:nvSpPr>
              <p:spPr>
                <a:xfrm>
                  <a:off x="4251795" y="2319443"/>
                  <a:ext cx="205152" cy="173601"/>
                </a:xfrm>
                <a:custGeom>
                  <a:rect b="b" l="l" r="r" t="t"/>
                  <a:pathLst>
                    <a:path extrusionOk="0" h="7516" w="8882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5"/>
                <p:cNvSpPr/>
                <p:nvPr/>
              </p:nvSpPr>
              <p:spPr>
                <a:xfrm>
                  <a:off x="4280460" y="2341064"/>
                  <a:ext cx="153899" cy="130824"/>
                </a:xfrm>
                <a:custGeom>
                  <a:rect b="b" l="l" r="r" t="t"/>
                  <a:pathLst>
                    <a:path extrusionOk="0" h="5664" w="6663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4314508" y="2347300"/>
                  <a:ext cx="120684" cy="124496"/>
                </a:xfrm>
                <a:custGeom>
                  <a:rect b="b" l="l" r="r" t="t"/>
                  <a:pathLst>
                    <a:path extrusionOk="0" h="5390" w="5225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4583515" y="2261212"/>
                  <a:ext cx="205152" cy="173670"/>
                </a:xfrm>
                <a:custGeom>
                  <a:rect b="b" l="l" r="r" t="t"/>
                  <a:pathLst>
                    <a:path extrusionOk="0" h="7519" w="8882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4612203" y="2282024"/>
                  <a:ext cx="154753" cy="130824"/>
                </a:xfrm>
                <a:custGeom>
                  <a:rect b="b" l="l" r="r" t="t"/>
                  <a:pathLst>
                    <a:path extrusionOk="0" h="5664" w="670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5"/>
                <p:cNvSpPr/>
                <p:nvPr/>
              </p:nvSpPr>
              <p:spPr>
                <a:xfrm>
                  <a:off x="4646228" y="2289115"/>
                  <a:ext cx="120985" cy="123895"/>
                </a:xfrm>
                <a:custGeom>
                  <a:rect b="b" l="l" r="r" t="t"/>
                  <a:pathLst>
                    <a:path extrusionOk="0" h="5364" w="5238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9" name="Google Shape;99;p15"/>
            <p:cNvSpPr/>
            <p:nvPr/>
          </p:nvSpPr>
          <p:spPr>
            <a:xfrm>
              <a:off x="2477488" y="-242325"/>
              <a:ext cx="6114425" cy="1481825"/>
            </a:xfrm>
            <a:custGeom>
              <a:rect b="b" l="l" r="r" t="t"/>
              <a:pathLst>
                <a:path extrusionOk="0" h="59273" w="244577">
                  <a:moveTo>
                    <a:pt x="0" y="59273"/>
                  </a:moveTo>
                  <a:cubicBezTo>
                    <a:pt x="3618" y="52856"/>
                    <a:pt x="8416" y="23728"/>
                    <a:pt x="21707" y="20772"/>
                  </a:cubicBezTo>
                  <a:cubicBezTo>
                    <a:pt x="34998" y="17816"/>
                    <a:pt x="62996" y="41692"/>
                    <a:pt x="79748" y="41535"/>
                  </a:cubicBezTo>
                  <a:cubicBezTo>
                    <a:pt x="96500" y="41378"/>
                    <a:pt x="103027" y="20458"/>
                    <a:pt x="122217" y="19829"/>
                  </a:cubicBezTo>
                  <a:cubicBezTo>
                    <a:pt x="141407" y="19200"/>
                    <a:pt x="174494" y="41065"/>
                    <a:pt x="194887" y="37760"/>
                  </a:cubicBezTo>
                  <a:cubicBezTo>
                    <a:pt x="215280" y="34455"/>
                    <a:pt x="236295" y="6293"/>
                    <a:pt x="244577" y="0"/>
                  </a:cubicBezTo>
                </a:path>
              </a:pathLst>
            </a:custGeom>
            <a:noFill/>
            <a:ln cap="flat" cmpd="sng" w="2857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Index</a:t>
            </a:r>
            <a:endParaRPr/>
          </a:p>
        </p:txBody>
      </p:sp>
      <p:grpSp>
        <p:nvGrpSpPr>
          <p:cNvPr id="105" name="Google Shape;105;p16"/>
          <p:cNvGrpSpPr/>
          <p:nvPr/>
        </p:nvGrpSpPr>
        <p:grpSpPr>
          <a:xfrm>
            <a:off x="457200" y="2311916"/>
            <a:ext cx="2962800" cy="1806140"/>
            <a:chOff x="457200" y="2311916"/>
            <a:chExt cx="2962800" cy="1806140"/>
          </a:xfrm>
        </p:grpSpPr>
        <p:cxnSp>
          <p:nvCxnSpPr>
            <p:cNvPr id="106" name="Google Shape;106;p16"/>
            <p:cNvCxnSpPr/>
            <p:nvPr/>
          </p:nvCxnSpPr>
          <p:spPr>
            <a:xfrm rot="10800000">
              <a:off x="2067900" y="3260356"/>
              <a:ext cx="1352100" cy="857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" name="Google Shape;107;p16"/>
            <p:cNvSpPr txBox="1"/>
            <p:nvPr/>
          </p:nvSpPr>
          <p:spPr>
            <a:xfrm>
              <a:off x="457200" y="2311916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Target expected to be met with the final project.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688800" y="3097906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Target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5724000" y="2311916"/>
            <a:ext cx="2962800" cy="1806140"/>
            <a:chOff x="5724000" y="2311916"/>
            <a:chExt cx="2962800" cy="1806140"/>
          </a:xfrm>
        </p:grpSpPr>
        <p:cxnSp>
          <p:nvCxnSpPr>
            <p:cNvPr id="110" name="Google Shape;110;p16"/>
            <p:cNvCxnSpPr/>
            <p:nvPr/>
          </p:nvCxnSpPr>
          <p:spPr>
            <a:xfrm flipH="1" rot="10800000">
              <a:off x="5724000" y="3260356"/>
              <a:ext cx="1352100" cy="857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" name="Google Shape;111;p16"/>
            <p:cNvSpPr txBox="1"/>
            <p:nvPr/>
          </p:nvSpPr>
          <p:spPr>
            <a:xfrm>
              <a:off x="6831600" y="2311916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Drawings of the way the play could be seen.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7063200" y="3097906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Sketches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2429600" y="1136150"/>
            <a:ext cx="1855200" cy="1884590"/>
            <a:chOff x="2429600" y="1136150"/>
            <a:chExt cx="1855200" cy="1884590"/>
          </a:xfrm>
        </p:grpSpPr>
        <p:cxnSp>
          <p:nvCxnSpPr>
            <p:cNvPr id="114" name="Google Shape;114;p16"/>
            <p:cNvCxnSpPr/>
            <p:nvPr/>
          </p:nvCxnSpPr>
          <p:spPr>
            <a:xfrm flipH="1" rot="5400000">
              <a:off x="3248739" y="2359540"/>
              <a:ext cx="773700" cy="548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" name="Google Shape;115;p16"/>
            <p:cNvSpPr txBox="1"/>
            <p:nvPr/>
          </p:nvSpPr>
          <p:spPr>
            <a:xfrm>
              <a:off x="2429600" y="1136150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Dates and activities to be fulfilled by the members.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661200" y="1922140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Schedule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4859200" y="1136150"/>
            <a:ext cx="1855200" cy="1884590"/>
            <a:chOff x="4859200" y="1136150"/>
            <a:chExt cx="1855200" cy="1884590"/>
          </a:xfrm>
        </p:grpSpPr>
        <p:cxnSp>
          <p:nvCxnSpPr>
            <p:cNvPr id="118" name="Google Shape;118;p16"/>
            <p:cNvCxnSpPr/>
            <p:nvPr/>
          </p:nvCxnSpPr>
          <p:spPr>
            <a:xfrm rot="-5400000">
              <a:off x="5121561" y="2359540"/>
              <a:ext cx="773700" cy="548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" name="Google Shape;119;p16"/>
            <p:cNvSpPr txBox="1"/>
            <p:nvPr/>
          </p:nvSpPr>
          <p:spPr>
            <a:xfrm>
              <a:off x="4859200" y="1136150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Rules and ways to play.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5090800" y="1922140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Dynamic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3135123" y="2714543"/>
            <a:ext cx="2873754" cy="2085402"/>
            <a:chOff x="3013296" y="2497740"/>
            <a:chExt cx="2873754" cy="2085402"/>
          </a:xfrm>
        </p:grpSpPr>
        <p:sp>
          <p:nvSpPr>
            <p:cNvPr id="122" name="Google Shape;122;p16"/>
            <p:cNvSpPr/>
            <p:nvPr/>
          </p:nvSpPr>
          <p:spPr>
            <a:xfrm>
              <a:off x="3118900" y="4350605"/>
              <a:ext cx="2662486" cy="232538"/>
            </a:xfrm>
            <a:custGeom>
              <a:rect b="b" l="l" r="r" t="t"/>
              <a:pathLst>
                <a:path extrusionOk="0" h="11831" w="135461">
                  <a:moveTo>
                    <a:pt x="67731" y="0"/>
                  </a:moveTo>
                  <a:cubicBezTo>
                    <a:pt x="30317" y="0"/>
                    <a:pt x="1" y="2662"/>
                    <a:pt x="1" y="5916"/>
                  </a:cubicBezTo>
                  <a:cubicBezTo>
                    <a:pt x="1" y="9169"/>
                    <a:pt x="30317" y="11831"/>
                    <a:pt x="67731" y="11831"/>
                  </a:cubicBezTo>
                  <a:cubicBezTo>
                    <a:pt x="105145" y="11831"/>
                    <a:pt x="135461" y="9169"/>
                    <a:pt x="135461" y="5916"/>
                  </a:cubicBezTo>
                  <a:cubicBezTo>
                    <a:pt x="135461" y="2662"/>
                    <a:pt x="105145" y="0"/>
                    <a:pt x="67731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3436614" y="2497740"/>
              <a:ext cx="544234" cy="248541"/>
            </a:xfrm>
            <a:custGeom>
              <a:rect b="b" l="l" r="r" t="t"/>
              <a:pathLst>
                <a:path extrusionOk="0" h="12645" w="27689">
                  <a:moveTo>
                    <a:pt x="23951" y="0"/>
                  </a:moveTo>
                  <a:cubicBezTo>
                    <a:pt x="23796" y="0"/>
                    <a:pt x="23635" y="12"/>
                    <a:pt x="23468" y="36"/>
                  </a:cubicBezTo>
                  <a:cubicBezTo>
                    <a:pt x="16025" y="973"/>
                    <a:pt x="8926" y="3586"/>
                    <a:pt x="2617" y="7578"/>
                  </a:cubicBezTo>
                  <a:cubicBezTo>
                    <a:pt x="1" y="9213"/>
                    <a:pt x="1960" y="12645"/>
                    <a:pt x="4505" y="12645"/>
                  </a:cubicBezTo>
                  <a:cubicBezTo>
                    <a:pt x="5029" y="12645"/>
                    <a:pt x="5578" y="12499"/>
                    <a:pt x="6117" y="12163"/>
                  </a:cubicBezTo>
                  <a:cubicBezTo>
                    <a:pt x="11588" y="8761"/>
                    <a:pt x="17750" y="6543"/>
                    <a:pt x="24158" y="5754"/>
                  </a:cubicBezTo>
                  <a:cubicBezTo>
                    <a:pt x="27688" y="5237"/>
                    <a:pt x="27219" y="0"/>
                    <a:pt x="23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919404" y="2497740"/>
              <a:ext cx="544214" cy="248541"/>
            </a:xfrm>
            <a:custGeom>
              <a:rect b="b" l="l" r="r" t="t"/>
              <a:pathLst>
                <a:path extrusionOk="0" h="12645" w="27688">
                  <a:moveTo>
                    <a:pt x="3787" y="0"/>
                  </a:moveTo>
                  <a:cubicBezTo>
                    <a:pt x="515" y="0"/>
                    <a:pt x="0" y="5237"/>
                    <a:pt x="3530" y="5754"/>
                  </a:cubicBezTo>
                  <a:cubicBezTo>
                    <a:pt x="9939" y="6543"/>
                    <a:pt x="16100" y="8761"/>
                    <a:pt x="21572" y="12163"/>
                  </a:cubicBezTo>
                  <a:cubicBezTo>
                    <a:pt x="22111" y="12499"/>
                    <a:pt x="22660" y="12645"/>
                    <a:pt x="23184" y="12645"/>
                  </a:cubicBezTo>
                  <a:cubicBezTo>
                    <a:pt x="25728" y="12645"/>
                    <a:pt x="27688" y="9213"/>
                    <a:pt x="25072" y="7578"/>
                  </a:cubicBezTo>
                  <a:cubicBezTo>
                    <a:pt x="18762" y="3586"/>
                    <a:pt x="11664" y="973"/>
                    <a:pt x="4270" y="36"/>
                  </a:cubicBezTo>
                  <a:cubicBezTo>
                    <a:pt x="4103" y="12"/>
                    <a:pt x="3942" y="0"/>
                    <a:pt x="3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3013296" y="2511047"/>
              <a:ext cx="2873754" cy="1992059"/>
            </a:xfrm>
            <a:custGeom>
              <a:rect b="b" l="l" r="r" t="t"/>
              <a:pathLst>
                <a:path extrusionOk="0" h="101350" w="146208">
                  <a:moveTo>
                    <a:pt x="73104" y="0"/>
                  </a:moveTo>
                  <a:cubicBezTo>
                    <a:pt x="32732" y="0"/>
                    <a:pt x="1" y="19669"/>
                    <a:pt x="1" y="43921"/>
                  </a:cubicBezTo>
                  <a:cubicBezTo>
                    <a:pt x="1" y="55998"/>
                    <a:pt x="8036" y="70195"/>
                    <a:pt x="21098" y="81484"/>
                  </a:cubicBezTo>
                  <a:cubicBezTo>
                    <a:pt x="34359" y="92920"/>
                    <a:pt x="52745" y="101349"/>
                    <a:pt x="73104" y="101349"/>
                  </a:cubicBezTo>
                  <a:cubicBezTo>
                    <a:pt x="113476" y="101349"/>
                    <a:pt x="146207" y="68174"/>
                    <a:pt x="146207" y="43921"/>
                  </a:cubicBezTo>
                  <a:cubicBezTo>
                    <a:pt x="146207" y="32978"/>
                    <a:pt x="139503" y="22922"/>
                    <a:pt x="128461" y="15232"/>
                  </a:cubicBezTo>
                  <a:cubicBezTo>
                    <a:pt x="115053" y="5915"/>
                    <a:pt x="95237" y="0"/>
                    <a:pt x="73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427966" y="2810423"/>
              <a:ext cx="2459067" cy="1692670"/>
            </a:xfrm>
            <a:custGeom>
              <a:rect b="b" l="l" r="r" t="t"/>
              <a:pathLst>
                <a:path extrusionOk="0" h="86118" w="125110">
                  <a:moveTo>
                    <a:pt x="107363" y="0"/>
                  </a:moveTo>
                  <a:lnTo>
                    <a:pt x="107363" y="0"/>
                  </a:lnTo>
                  <a:cubicBezTo>
                    <a:pt x="110124" y="5225"/>
                    <a:pt x="111455" y="11042"/>
                    <a:pt x="111159" y="16957"/>
                  </a:cubicBezTo>
                  <a:cubicBezTo>
                    <a:pt x="110863" y="24450"/>
                    <a:pt x="108300" y="31746"/>
                    <a:pt x="104455" y="38203"/>
                  </a:cubicBezTo>
                  <a:cubicBezTo>
                    <a:pt x="95237" y="53928"/>
                    <a:pt x="78773" y="64723"/>
                    <a:pt x="61125" y="69308"/>
                  </a:cubicBezTo>
                  <a:cubicBezTo>
                    <a:pt x="53376" y="71294"/>
                    <a:pt x="45420" y="72183"/>
                    <a:pt x="37437" y="72183"/>
                  </a:cubicBezTo>
                  <a:cubicBezTo>
                    <a:pt x="27189" y="72183"/>
                    <a:pt x="16899" y="70717"/>
                    <a:pt x="6951" y="68223"/>
                  </a:cubicBezTo>
                  <a:cubicBezTo>
                    <a:pt x="4585" y="67681"/>
                    <a:pt x="2268" y="67040"/>
                    <a:pt x="0" y="66252"/>
                  </a:cubicBezTo>
                  <a:lnTo>
                    <a:pt x="0" y="66252"/>
                  </a:lnTo>
                  <a:cubicBezTo>
                    <a:pt x="13261" y="77688"/>
                    <a:pt x="31647" y="86117"/>
                    <a:pt x="52006" y="86117"/>
                  </a:cubicBezTo>
                  <a:cubicBezTo>
                    <a:pt x="92378" y="86117"/>
                    <a:pt x="125109" y="52942"/>
                    <a:pt x="125109" y="28689"/>
                  </a:cubicBezTo>
                  <a:cubicBezTo>
                    <a:pt x="125109" y="17746"/>
                    <a:pt x="118405" y="7690"/>
                    <a:pt x="107363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856197" y="3340385"/>
              <a:ext cx="468954" cy="467991"/>
            </a:xfrm>
            <a:custGeom>
              <a:rect b="b" l="l" r="r" t="t"/>
              <a:pathLst>
                <a:path extrusionOk="0" h="23810" w="23859">
                  <a:moveTo>
                    <a:pt x="11930" y="0"/>
                  </a:moveTo>
                  <a:cubicBezTo>
                    <a:pt x="5374" y="0"/>
                    <a:pt x="0" y="5324"/>
                    <a:pt x="0" y="11880"/>
                  </a:cubicBezTo>
                  <a:cubicBezTo>
                    <a:pt x="0" y="18485"/>
                    <a:pt x="5374" y="23809"/>
                    <a:pt x="11930" y="23809"/>
                  </a:cubicBezTo>
                  <a:cubicBezTo>
                    <a:pt x="18486" y="23809"/>
                    <a:pt x="23859" y="18485"/>
                    <a:pt x="23859" y="11880"/>
                  </a:cubicBezTo>
                  <a:cubicBezTo>
                    <a:pt x="23859" y="5324"/>
                    <a:pt x="18486" y="0"/>
                    <a:pt x="11930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898827" y="3382033"/>
              <a:ext cx="383690" cy="384673"/>
            </a:xfrm>
            <a:custGeom>
              <a:rect b="b" l="l" r="r" t="t"/>
              <a:pathLst>
                <a:path extrusionOk="0" h="19571" w="19521">
                  <a:moveTo>
                    <a:pt x="9761" y="1"/>
                  </a:moveTo>
                  <a:cubicBezTo>
                    <a:pt x="4388" y="1"/>
                    <a:pt x="0" y="4388"/>
                    <a:pt x="0" y="9761"/>
                  </a:cubicBezTo>
                  <a:cubicBezTo>
                    <a:pt x="0" y="15183"/>
                    <a:pt x="4388" y="19571"/>
                    <a:pt x="9761" y="19571"/>
                  </a:cubicBezTo>
                  <a:cubicBezTo>
                    <a:pt x="15134" y="19571"/>
                    <a:pt x="19521" y="15183"/>
                    <a:pt x="19521" y="9761"/>
                  </a:cubicBezTo>
                  <a:cubicBezTo>
                    <a:pt x="19521" y="4388"/>
                    <a:pt x="15134" y="1"/>
                    <a:pt x="97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938549" y="3421755"/>
              <a:ext cx="304243" cy="305226"/>
            </a:xfrm>
            <a:custGeom>
              <a:rect b="b" l="l" r="r" t="t"/>
              <a:pathLst>
                <a:path extrusionOk="0" h="15529" w="15479">
                  <a:moveTo>
                    <a:pt x="7740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40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40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3965672" y="3448858"/>
              <a:ext cx="249995" cy="250762"/>
            </a:xfrm>
            <a:custGeom>
              <a:rect b="b" l="l" r="r" t="t"/>
              <a:pathLst>
                <a:path extrusionOk="0" h="12758" w="12719">
                  <a:moveTo>
                    <a:pt x="6298" y="0"/>
                  </a:moveTo>
                  <a:cubicBezTo>
                    <a:pt x="4186" y="0"/>
                    <a:pt x="2056" y="1025"/>
                    <a:pt x="789" y="3305"/>
                  </a:cubicBezTo>
                  <a:lnTo>
                    <a:pt x="691" y="3453"/>
                  </a:lnTo>
                  <a:cubicBezTo>
                    <a:pt x="247" y="4389"/>
                    <a:pt x="1" y="5375"/>
                    <a:pt x="1" y="6361"/>
                  </a:cubicBezTo>
                  <a:cubicBezTo>
                    <a:pt x="1" y="7347"/>
                    <a:pt x="198" y="8333"/>
                    <a:pt x="642" y="9220"/>
                  </a:cubicBezTo>
                  <a:cubicBezTo>
                    <a:pt x="1859" y="11656"/>
                    <a:pt x="4072" y="12757"/>
                    <a:pt x="6273" y="12757"/>
                  </a:cubicBezTo>
                  <a:cubicBezTo>
                    <a:pt x="9507" y="12757"/>
                    <a:pt x="12719" y="10379"/>
                    <a:pt x="12719" y="6361"/>
                  </a:cubicBezTo>
                  <a:cubicBezTo>
                    <a:pt x="12719" y="2397"/>
                    <a:pt x="9529" y="0"/>
                    <a:pt x="6298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965672" y="3513797"/>
              <a:ext cx="125970" cy="116300"/>
            </a:xfrm>
            <a:custGeom>
              <a:rect b="b" l="l" r="r" t="t"/>
              <a:pathLst>
                <a:path extrusionOk="0" h="5917" w="6409">
                  <a:moveTo>
                    <a:pt x="839" y="1"/>
                  </a:moveTo>
                  <a:lnTo>
                    <a:pt x="740" y="149"/>
                  </a:lnTo>
                  <a:cubicBezTo>
                    <a:pt x="247" y="1085"/>
                    <a:pt x="1" y="2071"/>
                    <a:pt x="1" y="3057"/>
                  </a:cubicBezTo>
                  <a:cubicBezTo>
                    <a:pt x="1" y="4043"/>
                    <a:pt x="247" y="5029"/>
                    <a:pt x="691" y="5916"/>
                  </a:cubicBezTo>
                  <a:lnTo>
                    <a:pt x="6409" y="3057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4589622" y="3340385"/>
              <a:ext cx="468954" cy="467991"/>
            </a:xfrm>
            <a:custGeom>
              <a:rect b="b" l="l" r="r" t="t"/>
              <a:pathLst>
                <a:path extrusionOk="0" h="23810" w="23859">
                  <a:moveTo>
                    <a:pt x="11929" y="0"/>
                  </a:moveTo>
                  <a:cubicBezTo>
                    <a:pt x="5373" y="0"/>
                    <a:pt x="0" y="5324"/>
                    <a:pt x="0" y="11880"/>
                  </a:cubicBezTo>
                  <a:cubicBezTo>
                    <a:pt x="0" y="18485"/>
                    <a:pt x="5373" y="23809"/>
                    <a:pt x="11929" y="23809"/>
                  </a:cubicBezTo>
                  <a:cubicBezTo>
                    <a:pt x="18485" y="23809"/>
                    <a:pt x="23859" y="18485"/>
                    <a:pt x="23859" y="11880"/>
                  </a:cubicBezTo>
                  <a:cubicBezTo>
                    <a:pt x="23859" y="5324"/>
                    <a:pt x="18485" y="0"/>
                    <a:pt x="1192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632252" y="3382033"/>
              <a:ext cx="383690" cy="384673"/>
            </a:xfrm>
            <a:custGeom>
              <a:rect b="b" l="l" r="r" t="t"/>
              <a:pathLst>
                <a:path extrusionOk="0" h="19571" w="19521">
                  <a:moveTo>
                    <a:pt x="9760" y="1"/>
                  </a:moveTo>
                  <a:cubicBezTo>
                    <a:pt x="4387" y="1"/>
                    <a:pt x="0" y="4388"/>
                    <a:pt x="0" y="9761"/>
                  </a:cubicBezTo>
                  <a:cubicBezTo>
                    <a:pt x="0" y="15183"/>
                    <a:pt x="4387" y="19571"/>
                    <a:pt x="9760" y="19571"/>
                  </a:cubicBezTo>
                  <a:cubicBezTo>
                    <a:pt x="15133" y="19571"/>
                    <a:pt x="19521" y="15183"/>
                    <a:pt x="19521" y="9761"/>
                  </a:cubicBezTo>
                  <a:cubicBezTo>
                    <a:pt x="19521" y="4388"/>
                    <a:pt x="15133" y="1"/>
                    <a:pt x="9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4671974" y="3421755"/>
              <a:ext cx="304243" cy="305226"/>
            </a:xfrm>
            <a:custGeom>
              <a:rect b="b" l="l" r="r" t="t"/>
              <a:pathLst>
                <a:path extrusionOk="0" h="15529" w="15479">
                  <a:moveTo>
                    <a:pt x="7739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39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39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694243" y="3448858"/>
              <a:ext cx="254850" cy="250762"/>
            </a:xfrm>
            <a:custGeom>
              <a:rect b="b" l="l" r="r" t="t"/>
              <a:pathLst>
                <a:path extrusionOk="0" h="12758" w="12966">
                  <a:moveTo>
                    <a:pt x="6545" y="0"/>
                  </a:moveTo>
                  <a:cubicBezTo>
                    <a:pt x="4432" y="0"/>
                    <a:pt x="2303" y="1025"/>
                    <a:pt x="1036" y="3305"/>
                  </a:cubicBezTo>
                  <a:lnTo>
                    <a:pt x="938" y="3453"/>
                  </a:lnTo>
                  <a:cubicBezTo>
                    <a:pt x="1" y="5277"/>
                    <a:pt x="1" y="7396"/>
                    <a:pt x="888" y="9220"/>
                  </a:cubicBezTo>
                  <a:cubicBezTo>
                    <a:pt x="2106" y="11656"/>
                    <a:pt x="4318" y="12757"/>
                    <a:pt x="6520" y="12757"/>
                  </a:cubicBezTo>
                  <a:cubicBezTo>
                    <a:pt x="9754" y="12757"/>
                    <a:pt x="12965" y="10379"/>
                    <a:pt x="12965" y="6361"/>
                  </a:cubicBezTo>
                  <a:cubicBezTo>
                    <a:pt x="12965" y="2397"/>
                    <a:pt x="9775" y="0"/>
                    <a:pt x="6545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694243" y="3513797"/>
              <a:ext cx="129862" cy="116300"/>
            </a:xfrm>
            <a:custGeom>
              <a:rect b="b" l="l" r="r" t="t"/>
              <a:pathLst>
                <a:path extrusionOk="0" h="5917" w="6607">
                  <a:moveTo>
                    <a:pt x="1036" y="1"/>
                  </a:moveTo>
                  <a:lnTo>
                    <a:pt x="938" y="149"/>
                  </a:lnTo>
                  <a:cubicBezTo>
                    <a:pt x="1" y="1973"/>
                    <a:pt x="1" y="4092"/>
                    <a:pt x="888" y="5916"/>
                  </a:cubicBezTo>
                  <a:lnTo>
                    <a:pt x="6606" y="3057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435710" y="2893561"/>
              <a:ext cx="479627" cy="445801"/>
            </a:xfrm>
            <a:custGeom>
              <a:rect b="b" l="l" r="r" t="t"/>
              <a:pathLst>
                <a:path extrusionOk="0" h="22681" w="24402">
                  <a:moveTo>
                    <a:pt x="12161" y="0"/>
                  </a:moveTo>
                  <a:cubicBezTo>
                    <a:pt x="6699" y="0"/>
                    <a:pt x="1921" y="3947"/>
                    <a:pt x="1036" y="9523"/>
                  </a:cubicBezTo>
                  <a:cubicBezTo>
                    <a:pt x="1" y="15685"/>
                    <a:pt x="4191" y="21502"/>
                    <a:pt x="10402" y="22537"/>
                  </a:cubicBezTo>
                  <a:cubicBezTo>
                    <a:pt x="11007" y="22634"/>
                    <a:pt x="11609" y="22681"/>
                    <a:pt x="12203" y="22681"/>
                  </a:cubicBezTo>
                  <a:cubicBezTo>
                    <a:pt x="17660" y="22681"/>
                    <a:pt x="22482" y="18728"/>
                    <a:pt x="23416" y="13171"/>
                  </a:cubicBezTo>
                  <a:cubicBezTo>
                    <a:pt x="24401" y="6960"/>
                    <a:pt x="20211" y="1143"/>
                    <a:pt x="14050" y="157"/>
                  </a:cubicBezTo>
                  <a:cubicBezTo>
                    <a:pt x="13414" y="51"/>
                    <a:pt x="12783" y="0"/>
                    <a:pt x="12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3485040" y="2944997"/>
              <a:ext cx="370123" cy="343098"/>
            </a:xfrm>
            <a:custGeom>
              <a:rect b="b" l="l" r="r" t="t"/>
              <a:pathLst>
                <a:path extrusionOk="0" h="17456" w="18831">
                  <a:moveTo>
                    <a:pt x="6466" y="1"/>
                  </a:moveTo>
                  <a:cubicBezTo>
                    <a:pt x="5971" y="1"/>
                    <a:pt x="5617" y="381"/>
                    <a:pt x="5571" y="892"/>
                  </a:cubicBezTo>
                  <a:lnTo>
                    <a:pt x="5571" y="4294"/>
                  </a:lnTo>
                  <a:cubicBezTo>
                    <a:pt x="5571" y="4787"/>
                    <a:pt x="5127" y="5181"/>
                    <a:pt x="4634" y="5181"/>
                  </a:cubicBezTo>
                  <a:lnTo>
                    <a:pt x="986" y="5181"/>
                  </a:lnTo>
                  <a:cubicBezTo>
                    <a:pt x="444" y="5181"/>
                    <a:pt x="1" y="5575"/>
                    <a:pt x="1" y="6068"/>
                  </a:cubicBezTo>
                  <a:lnTo>
                    <a:pt x="1" y="11392"/>
                  </a:lnTo>
                  <a:cubicBezTo>
                    <a:pt x="1" y="11885"/>
                    <a:pt x="444" y="12279"/>
                    <a:pt x="986" y="12279"/>
                  </a:cubicBezTo>
                  <a:lnTo>
                    <a:pt x="4684" y="12279"/>
                  </a:lnTo>
                  <a:cubicBezTo>
                    <a:pt x="5176" y="12279"/>
                    <a:pt x="5571" y="12674"/>
                    <a:pt x="5620" y="13167"/>
                  </a:cubicBezTo>
                  <a:lnTo>
                    <a:pt x="5620" y="16568"/>
                  </a:lnTo>
                  <a:cubicBezTo>
                    <a:pt x="5620" y="17061"/>
                    <a:pt x="6064" y="17455"/>
                    <a:pt x="6557" y="17455"/>
                  </a:cubicBezTo>
                  <a:lnTo>
                    <a:pt x="12275" y="17455"/>
                  </a:lnTo>
                  <a:cubicBezTo>
                    <a:pt x="12768" y="17455"/>
                    <a:pt x="13211" y="17061"/>
                    <a:pt x="13261" y="16568"/>
                  </a:cubicBezTo>
                  <a:lnTo>
                    <a:pt x="13261" y="13167"/>
                  </a:lnTo>
                  <a:cubicBezTo>
                    <a:pt x="13261" y="12674"/>
                    <a:pt x="13704" y="12279"/>
                    <a:pt x="14197" y="12279"/>
                  </a:cubicBezTo>
                  <a:lnTo>
                    <a:pt x="17845" y="12279"/>
                  </a:lnTo>
                  <a:cubicBezTo>
                    <a:pt x="18338" y="12279"/>
                    <a:pt x="18782" y="11885"/>
                    <a:pt x="18831" y="11392"/>
                  </a:cubicBezTo>
                  <a:lnTo>
                    <a:pt x="18831" y="6068"/>
                  </a:lnTo>
                  <a:cubicBezTo>
                    <a:pt x="18784" y="5557"/>
                    <a:pt x="18387" y="5177"/>
                    <a:pt x="17928" y="5177"/>
                  </a:cubicBezTo>
                  <a:cubicBezTo>
                    <a:pt x="17901" y="5177"/>
                    <a:pt x="17873" y="5178"/>
                    <a:pt x="17845" y="5181"/>
                  </a:cubicBezTo>
                  <a:lnTo>
                    <a:pt x="14148" y="5181"/>
                  </a:lnTo>
                  <a:cubicBezTo>
                    <a:pt x="13655" y="5181"/>
                    <a:pt x="13211" y="4787"/>
                    <a:pt x="13211" y="4294"/>
                  </a:cubicBezTo>
                  <a:lnTo>
                    <a:pt x="13211" y="892"/>
                  </a:lnTo>
                  <a:cubicBezTo>
                    <a:pt x="13211" y="381"/>
                    <a:pt x="12817" y="1"/>
                    <a:pt x="12358" y="1"/>
                  </a:cubicBezTo>
                  <a:cubicBezTo>
                    <a:pt x="12331" y="1"/>
                    <a:pt x="12303" y="2"/>
                    <a:pt x="12275" y="5"/>
                  </a:cubicBezTo>
                  <a:lnTo>
                    <a:pt x="6557" y="5"/>
                  </a:lnTo>
                  <a:cubicBezTo>
                    <a:pt x="6526" y="2"/>
                    <a:pt x="6496" y="1"/>
                    <a:pt x="6466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3490939" y="2945076"/>
              <a:ext cx="343986" cy="343023"/>
            </a:xfrm>
            <a:custGeom>
              <a:rect b="b" l="l" r="r" t="t"/>
              <a:pathLst>
                <a:path extrusionOk="0" h="17452" w="17501">
                  <a:moveTo>
                    <a:pt x="6113" y="1"/>
                  </a:moveTo>
                  <a:cubicBezTo>
                    <a:pt x="5620" y="1"/>
                    <a:pt x="5226" y="395"/>
                    <a:pt x="5226" y="888"/>
                  </a:cubicBezTo>
                  <a:lnTo>
                    <a:pt x="5226" y="4290"/>
                  </a:lnTo>
                  <a:cubicBezTo>
                    <a:pt x="5226" y="4783"/>
                    <a:pt x="4831" y="5177"/>
                    <a:pt x="4338" y="5177"/>
                  </a:cubicBezTo>
                  <a:lnTo>
                    <a:pt x="937" y="5177"/>
                  </a:lnTo>
                  <a:cubicBezTo>
                    <a:pt x="395" y="5177"/>
                    <a:pt x="1" y="5571"/>
                    <a:pt x="1" y="6064"/>
                  </a:cubicBezTo>
                  <a:lnTo>
                    <a:pt x="1" y="11388"/>
                  </a:lnTo>
                  <a:cubicBezTo>
                    <a:pt x="1" y="11881"/>
                    <a:pt x="444" y="12275"/>
                    <a:pt x="937" y="12275"/>
                  </a:cubicBezTo>
                  <a:lnTo>
                    <a:pt x="4338" y="12275"/>
                  </a:lnTo>
                  <a:cubicBezTo>
                    <a:pt x="4831" y="12275"/>
                    <a:pt x="5226" y="12670"/>
                    <a:pt x="5226" y="13163"/>
                  </a:cubicBezTo>
                  <a:lnTo>
                    <a:pt x="5226" y="16564"/>
                  </a:lnTo>
                  <a:cubicBezTo>
                    <a:pt x="5226" y="17057"/>
                    <a:pt x="5620" y="17451"/>
                    <a:pt x="6113" y="17451"/>
                  </a:cubicBezTo>
                  <a:lnTo>
                    <a:pt x="11437" y="17451"/>
                  </a:lnTo>
                  <a:cubicBezTo>
                    <a:pt x="11930" y="17451"/>
                    <a:pt x="12324" y="17057"/>
                    <a:pt x="12324" y="16564"/>
                  </a:cubicBezTo>
                  <a:lnTo>
                    <a:pt x="12324" y="13163"/>
                  </a:lnTo>
                  <a:cubicBezTo>
                    <a:pt x="12324" y="12670"/>
                    <a:pt x="12718" y="12275"/>
                    <a:pt x="13211" y="12275"/>
                  </a:cubicBezTo>
                  <a:lnTo>
                    <a:pt x="16613" y="12275"/>
                  </a:lnTo>
                  <a:cubicBezTo>
                    <a:pt x="17106" y="12275"/>
                    <a:pt x="17500" y="11881"/>
                    <a:pt x="17500" y="11388"/>
                  </a:cubicBezTo>
                  <a:lnTo>
                    <a:pt x="17500" y="6064"/>
                  </a:lnTo>
                  <a:cubicBezTo>
                    <a:pt x="17500" y="5571"/>
                    <a:pt x="17106" y="5177"/>
                    <a:pt x="16613" y="5177"/>
                  </a:cubicBezTo>
                  <a:lnTo>
                    <a:pt x="13211" y="5177"/>
                  </a:lnTo>
                  <a:cubicBezTo>
                    <a:pt x="12718" y="5177"/>
                    <a:pt x="12324" y="4783"/>
                    <a:pt x="12324" y="4290"/>
                  </a:cubicBezTo>
                  <a:lnTo>
                    <a:pt x="12324" y="888"/>
                  </a:lnTo>
                  <a:cubicBezTo>
                    <a:pt x="12324" y="395"/>
                    <a:pt x="11930" y="1"/>
                    <a:pt x="11437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870582" y="3029354"/>
              <a:ext cx="188160" cy="157753"/>
            </a:xfrm>
            <a:custGeom>
              <a:rect b="b" l="l" r="r" t="t"/>
              <a:pathLst>
                <a:path extrusionOk="0" h="8026" w="9573">
                  <a:moveTo>
                    <a:pt x="5467" y="1"/>
                  </a:moveTo>
                  <a:cubicBezTo>
                    <a:pt x="5436" y="1"/>
                    <a:pt x="5405" y="1"/>
                    <a:pt x="5374" y="2"/>
                  </a:cubicBezTo>
                  <a:cubicBezTo>
                    <a:pt x="1726" y="2"/>
                    <a:pt x="0" y="4487"/>
                    <a:pt x="2662" y="6952"/>
                  </a:cubicBezTo>
                  <a:cubicBezTo>
                    <a:pt x="3465" y="7695"/>
                    <a:pt x="4419" y="8026"/>
                    <a:pt x="5353" y="8026"/>
                  </a:cubicBezTo>
                  <a:cubicBezTo>
                    <a:pt x="7518" y="8026"/>
                    <a:pt x="9573" y="6247"/>
                    <a:pt x="9366" y="3699"/>
                  </a:cubicBezTo>
                  <a:cubicBezTo>
                    <a:pt x="9269" y="1610"/>
                    <a:pt x="7545" y="1"/>
                    <a:pt x="5467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872528" y="3029373"/>
              <a:ext cx="169566" cy="145842"/>
            </a:xfrm>
            <a:custGeom>
              <a:rect b="b" l="l" r="r" t="t"/>
              <a:pathLst>
                <a:path extrusionOk="0" h="7420" w="8627">
                  <a:moveTo>
                    <a:pt x="4929" y="1"/>
                  </a:moveTo>
                  <a:cubicBezTo>
                    <a:pt x="1627" y="1"/>
                    <a:pt x="0" y="3993"/>
                    <a:pt x="2317" y="6310"/>
                  </a:cubicBezTo>
                  <a:cubicBezTo>
                    <a:pt x="3068" y="7077"/>
                    <a:pt x="3994" y="7419"/>
                    <a:pt x="4904" y="7419"/>
                  </a:cubicBezTo>
                  <a:cubicBezTo>
                    <a:pt x="6802" y="7419"/>
                    <a:pt x="8627" y="5930"/>
                    <a:pt x="8627" y="3698"/>
                  </a:cubicBezTo>
                  <a:cubicBezTo>
                    <a:pt x="8627" y="1677"/>
                    <a:pt x="7000" y="1"/>
                    <a:pt x="49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5222279" y="3029354"/>
              <a:ext cx="188454" cy="157753"/>
            </a:xfrm>
            <a:custGeom>
              <a:rect b="b" l="l" r="r" t="t"/>
              <a:pathLst>
                <a:path extrusionOk="0" h="8026" w="9588">
                  <a:moveTo>
                    <a:pt x="5516" y="1"/>
                  </a:moveTo>
                  <a:cubicBezTo>
                    <a:pt x="5485" y="1"/>
                    <a:pt x="5454" y="1"/>
                    <a:pt x="5423" y="2"/>
                  </a:cubicBezTo>
                  <a:cubicBezTo>
                    <a:pt x="1775" y="2"/>
                    <a:pt x="0" y="4487"/>
                    <a:pt x="2662" y="6952"/>
                  </a:cubicBezTo>
                  <a:cubicBezTo>
                    <a:pt x="3479" y="7695"/>
                    <a:pt x="4439" y="8026"/>
                    <a:pt x="5376" y="8026"/>
                  </a:cubicBezTo>
                  <a:cubicBezTo>
                    <a:pt x="7546" y="8026"/>
                    <a:pt x="9588" y="6247"/>
                    <a:pt x="9415" y="3699"/>
                  </a:cubicBezTo>
                  <a:cubicBezTo>
                    <a:pt x="9318" y="1610"/>
                    <a:pt x="7594" y="1"/>
                    <a:pt x="5516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224205" y="3029373"/>
              <a:ext cx="170549" cy="145842"/>
            </a:xfrm>
            <a:custGeom>
              <a:rect b="b" l="l" r="r" t="t"/>
              <a:pathLst>
                <a:path extrusionOk="0" h="7420" w="8677">
                  <a:moveTo>
                    <a:pt x="4980" y="1"/>
                  </a:moveTo>
                  <a:cubicBezTo>
                    <a:pt x="1677" y="1"/>
                    <a:pt x="1" y="3993"/>
                    <a:pt x="2367" y="6310"/>
                  </a:cubicBezTo>
                  <a:cubicBezTo>
                    <a:pt x="3118" y="7077"/>
                    <a:pt x="4045" y="7419"/>
                    <a:pt x="4954" y="7419"/>
                  </a:cubicBezTo>
                  <a:cubicBezTo>
                    <a:pt x="6852" y="7419"/>
                    <a:pt x="8677" y="5930"/>
                    <a:pt x="8677" y="3698"/>
                  </a:cubicBezTo>
                  <a:cubicBezTo>
                    <a:pt x="8677" y="1677"/>
                    <a:pt x="7001" y="1"/>
                    <a:pt x="4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5052032" y="2861682"/>
              <a:ext cx="187216" cy="156868"/>
            </a:xfrm>
            <a:custGeom>
              <a:rect b="b" l="l" r="r" t="t"/>
              <a:pathLst>
                <a:path extrusionOk="0" h="7981" w="9525">
                  <a:moveTo>
                    <a:pt x="5542" y="0"/>
                  </a:moveTo>
                  <a:cubicBezTo>
                    <a:pt x="5482" y="0"/>
                    <a:pt x="5421" y="2"/>
                    <a:pt x="5360" y="5"/>
                  </a:cubicBezTo>
                  <a:cubicBezTo>
                    <a:pt x="5340" y="4"/>
                    <a:pt x="5320" y="4"/>
                    <a:pt x="5300" y="4"/>
                  </a:cubicBezTo>
                  <a:cubicBezTo>
                    <a:pt x="1693" y="4"/>
                    <a:pt x="1" y="4455"/>
                    <a:pt x="2648" y="6906"/>
                  </a:cubicBezTo>
                  <a:cubicBezTo>
                    <a:pt x="3452" y="7650"/>
                    <a:pt x="4404" y="7981"/>
                    <a:pt x="5335" y="7981"/>
                  </a:cubicBezTo>
                  <a:cubicBezTo>
                    <a:pt x="7487" y="7981"/>
                    <a:pt x="9524" y="6214"/>
                    <a:pt x="9352" y="3702"/>
                  </a:cubicBezTo>
                  <a:cubicBezTo>
                    <a:pt x="9257" y="1595"/>
                    <a:pt x="7580" y="0"/>
                    <a:pt x="5542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053703" y="2861760"/>
              <a:ext cx="169566" cy="145213"/>
            </a:xfrm>
            <a:custGeom>
              <a:rect b="b" l="l" r="r" t="t"/>
              <a:pathLst>
                <a:path extrusionOk="0" h="7388" w="8627">
                  <a:moveTo>
                    <a:pt x="4929" y="1"/>
                  </a:moveTo>
                  <a:cubicBezTo>
                    <a:pt x="1627" y="1"/>
                    <a:pt x="0" y="3944"/>
                    <a:pt x="2317" y="6310"/>
                  </a:cubicBezTo>
                  <a:cubicBezTo>
                    <a:pt x="3061" y="7055"/>
                    <a:pt x="3979" y="7387"/>
                    <a:pt x="4882" y="7387"/>
                  </a:cubicBezTo>
                  <a:cubicBezTo>
                    <a:pt x="6788" y="7387"/>
                    <a:pt x="8627" y="5906"/>
                    <a:pt x="8627" y="3698"/>
                  </a:cubicBezTo>
                  <a:cubicBezTo>
                    <a:pt x="8627" y="1627"/>
                    <a:pt x="6951" y="1"/>
                    <a:pt x="4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078880" y="3196987"/>
              <a:ext cx="156986" cy="144387"/>
            </a:xfrm>
            <a:custGeom>
              <a:rect b="b" l="l" r="r" t="t"/>
              <a:pathLst>
                <a:path extrusionOk="0" h="7346" w="7987">
                  <a:moveTo>
                    <a:pt x="3994" y="1"/>
                  </a:moveTo>
                  <a:cubicBezTo>
                    <a:pt x="1775" y="1"/>
                    <a:pt x="1" y="1627"/>
                    <a:pt x="1" y="3648"/>
                  </a:cubicBezTo>
                  <a:cubicBezTo>
                    <a:pt x="1" y="5669"/>
                    <a:pt x="1775" y="7345"/>
                    <a:pt x="3994" y="7345"/>
                  </a:cubicBezTo>
                  <a:cubicBezTo>
                    <a:pt x="6212" y="7345"/>
                    <a:pt x="7986" y="5669"/>
                    <a:pt x="7986" y="3648"/>
                  </a:cubicBezTo>
                  <a:cubicBezTo>
                    <a:pt x="7986" y="1627"/>
                    <a:pt x="6212" y="1"/>
                    <a:pt x="3994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5053703" y="3196024"/>
              <a:ext cx="169566" cy="145409"/>
            </a:xfrm>
            <a:custGeom>
              <a:rect b="b" l="l" r="r" t="t"/>
              <a:pathLst>
                <a:path extrusionOk="0" h="7398" w="8627">
                  <a:moveTo>
                    <a:pt x="4929" y="0"/>
                  </a:moveTo>
                  <a:cubicBezTo>
                    <a:pt x="1627" y="0"/>
                    <a:pt x="0" y="3993"/>
                    <a:pt x="2317" y="6310"/>
                  </a:cubicBezTo>
                  <a:cubicBezTo>
                    <a:pt x="3067" y="7060"/>
                    <a:pt x="3994" y="7397"/>
                    <a:pt x="4903" y="7397"/>
                  </a:cubicBezTo>
                  <a:cubicBezTo>
                    <a:pt x="6801" y="7397"/>
                    <a:pt x="8627" y="5930"/>
                    <a:pt x="8627" y="3697"/>
                  </a:cubicBezTo>
                  <a:cubicBezTo>
                    <a:pt x="8627" y="1676"/>
                    <a:pt x="6951" y="0"/>
                    <a:pt x="4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206911" y="3058442"/>
              <a:ext cx="125990" cy="116280"/>
            </a:xfrm>
            <a:custGeom>
              <a:rect b="b" l="l" r="r" t="t"/>
              <a:pathLst>
                <a:path extrusionOk="0" h="5916" w="6410">
                  <a:moveTo>
                    <a:pt x="3205" y="0"/>
                  </a:moveTo>
                  <a:cubicBezTo>
                    <a:pt x="1431" y="0"/>
                    <a:pt x="1" y="1331"/>
                    <a:pt x="1" y="2958"/>
                  </a:cubicBezTo>
                  <a:cubicBezTo>
                    <a:pt x="1" y="4585"/>
                    <a:pt x="1431" y="5916"/>
                    <a:pt x="3205" y="5916"/>
                  </a:cubicBezTo>
                  <a:cubicBezTo>
                    <a:pt x="4930" y="5916"/>
                    <a:pt x="6409" y="4585"/>
                    <a:pt x="6409" y="2958"/>
                  </a:cubicBezTo>
                  <a:cubicBezTo>
                    <a:pt x="6409" y="1331"/>
                    <a:pt x="4930" y="0"/>
                    <a:pt x="3205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4205948" y="3058442"/>
              <a:ext cx="116280" cy="116280"/>
            </a:xfrm>
            <a:custGeom>
              <a:rect b="b" l="l" r="r" t="t"/>
              <a:pathLst>
                <a:path extrusionOk="0" h="5916" w="5916">
                  <a:moveTo>
                    <a:pt x="2958" y="0"/>
                  </a:moveTo>
                  <a:cubicBezTo>
                    <a:pt x="1332" y="0"/>
                    <a:pt x="1" y="1331"/>
                    <a:pt x="1" y="2958"/>
                  </a:cubicBezTo>
                  <a:cubicBezTo>
                    <a:pt x="1" y="4585"/>
                    <a:pt x="1332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4387122" y="3058423"/>
              <a:ext cx="151660" cy="126757"/>
            </a:xfrm>
            <a:custGeom>
              <a:rect b="b" l="l" r="r" t="t"/>
              <a:pathLst>
                <a:path extrusionOk="0" h="6449" w="7716">
                  <a:moveTo>
                    <a:pt x="4432" y="0"/>
                  </a:moveTo>
                  <a:cubicBezTo>
                    <a:pt x="4401" y="0"/>
                    <a:pt x="4370" y="1"/>
                    <a:pt x="4339" y="1"/>
                  </a:cubicBezTo>
                  <a:cubicBezTo>
                    <a:pt x="1430" y="1"/>
                    <a:pt x="1" y="3600"/>
                    <a:pt x="2170" y="5572"/>
                  </a:cubicBezTo>
                  <a:cubicBezTo>
                    <a:pt x="2807" y="6179"/>
                    <a:pt x="3569" y="6448"/>
                    <a:pt x="4316" y="6448"/>
                  </a:cubicBezTo>
                  <a:cubicBezTo>
                    <a:pt x="6055" y="6448"/>
                    <a:pt x="7715" y="4993"/>
                    <a:pt x="7543" y="2959"/>
                  </a:cubicBezTo>
                  <a:cubicBezTo>
                    <a:pt x="7494" y="1266"/>
                    <a:pt x="6069" y="0"/>
                    <a:pt x="4432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4409410" y="3058442"/>
              <a:ext cx="116280" cy="116280"/>
            </a:xfrm>
            <a:custGeom>
              <a:rect b="b" l="l" r="r" t="t"/>
              <a:pathLst>
                <a:path extrusionOk="0" h="5916" w="5916">
                  <a:moveTo>
                    <a:pt x="2958" y="0"/>
                  </a:moveTo>
                  <a:cubicBezTo>
                    <a:pt x="1331" y="0"/>
                    <a:pt x="0" y="1331"/>
                    <a:pt x="0" y="2958"/>
                  </a:cubicBezTo>
                  <a:cubicBezTo>
                    <a:pt x="0" y="4585"/>
                    <a:pt x="1331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590585" y="3058423"/>
              <a:ext cx="151640" cy="126324"/>
            </a:xfrm>
            <a:custGeom>
              <a:rect b="b" l="l" r="r" t="t"/>
              <a:pathLst>
                <a:path extrusionOk="0" h="6427" w="7715">
                  <a:moveTo>
                    <a:pt x="4385" y="0"/>
                  </a:moveTo>
                  <a:cubicBezTo>
                    <a:pt x="4353" y="0"/>
                    <a:pt x="4321" y="1"/>
                    <a:pt x="4289" y="1"/>
                  </a:cubicBezTo>
                  <a:cubicBezTo>
                    <a:pt x="1381" y="1"/>
                    <a:pt x="0" y="3600"/>
                    <a:pt x="2120" y="5572"/>
                  </a:cubicBezTo>
                  <a:cubicBezTo>
                    <a:pt x="2771" y="6163"/>
                    <a:pt x="3542" y="6427"/>
                    <a:pt x="4295" y="6427"/>
                  </a:cubicBezTo>
                  <a:cubicBezTo>
                    <a:pt x="6052" y="6427"/>
                    <a:pt x="7715" y="4995"/>
                    <a:pt x="7542" y="2959"/>
                  </a:cubicBezTo>
                  <a:cubicBezTo>
                    <a:pt x="7446" y="1266"/>
                    <a:pt x="6067" y="0"/>
                    <a:pt x="4385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4612873" y="3058442"/>
              <a:ext cx="115317" cy="116280"/>
            </a:xfrm>
            <a:custGeom>
              <a:rect b="b" l="l" r="r" t="t"/>
              <a:pathLst>
                <a:path extrusionOk="0" h="5916" w="5867">
                  <a:moveTo>
                    <a:pt x="2909" y="0"/>
                  </a:moveTo>
                  <a:cubicBezTo>
                    <a:pt x="1282" y="0"/>
                    <a:pt x="0" y="1331"/>
                    <a:pt x="0" y="2958"/>
                  </a:cubicBezTo>
                  <a:cubicBezTo>
                    <a:pt x="0" y="4585"/>
                    <a:pt x="1282" y="5916"/>
                    <a:pt x="2909" y="5916"/>
                  </a:cubicBezTo>
                  <a:cubicBezTo>
                    <a:pt x="4535" y="5916"/>
                    <a:pt x="5866" y="4585"/>
                    <a:pt x="5866" y="2958"/>
                  </a:cubicBezTo>
                  <a:cubicBezTo>
                    <a:pt x="5866" y="1331"/>
                    <a:pt x="4535" y="0"/>
                    <a:pt x="290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/>
          <p:nvPr/>
        </p:nvSpPr>
        <p:spPr>
          <a:xfrm>
            <a:off x="-9800" y="4727450"/>
            <a:ext cx="91539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Objectives</a:t>
            </a:r>
            <a:endParaRPr/>
          </a:p>
        </p:txBody>
      </p:sp>
      <p:grpSp>
        <p:nvGrpSpPr>
          <p:cNvPr id="160" name="Google Shape;160;p17"/>
          <p:cNvGrpSpPr/>
          <p:nvPr/>
        </p:nvGrpSpPr>
        <p:grpSpPr>
          <a:xfrm>
            <a:off x="457225" y="1025523"/>
            <a:ext cx="1733400" cy="4117961"/>
            <a:chOff x="457225" y="1025523"/>
            <a:chExt cx="1733400" cy="4117961"/>
          </a:xfrm>
        </p:grpSpPr>
        <p:grpSp>
          <p:nvGrpSpPr>
            <p:cNvPr id="161" name="Google Shape;161;p17"/>
            <p:cNvGrpSpPr/>
            <p:nvPr/>
          </p:nvGrpSpPr>
          <p:grpSpPr>
            <a:xfrm>
              <a:off x="613603" y="2991049"/>
              <a:ext cx="1420575" cy="2152435"/>
              <a:chOff x="1153449" y="2838432"/>
              <a:chExt cx="1569522" cy="2378119"/>
            </a:xfrm>
          </p:grpSpPr>
          <p:grpSp>
            <p:nvGrpSpPr>
              <p:cNvPr id="162" name="Google Shape;162;p17"/>
              <p:cNvGrpSpPr/>
              <p:nvPr/>
            </p:nvGrpSpPr>
            <p:grpSpPr>
              <a:xfrm>
                <a:off x="1235039" y="3081141"/>
                <a:ext cx="1406325" cy="2135410"/>
                <a:chOff x="1334296" y="2490048"/>
                <a:chExt cx="3116165" cy="1124077"/>
              </a:xfrm>
            </p:grpSpPr>
            <p:sp>
              <p:nvSpPr>
                <p:cNvPr id="163" name="Google Shape;163;p17"/>
                <p:cNvSpPr/>
                <p:nvPr/>
              </p:nvSpPr>
              <p:spPr>
                <a:xfrm>
                  <a:off x="1334296" y="2490058"/>
                  <a:ext cx="3116165" cy="1124050"/>
                </a:xfrm>
                <a:custGeom>
                  <a:rect b="b" l="l" r="r" t="t"/>
                  <a:pathLst>
                    <a:path extrusionOk="0" h="29385" w="84967">
                      <a:moveTo>
                        <a:pt x="0" y="1"/>
                      </a:moveTo>
                      <a:lnTo>
                        <a:pt x="0" y="29384"/>
                      </a:lnTo>
                      <a:lnTo>
                        <a:pt x="84967" y="29384"/>
                      </a:lnTo>
                      <a:lnTo>
                        <a:pt x="84967" y="1"/>
                      </a:lnTo>
                      <a:close/>
                    </a:path>
                  </a:pathLst>
                </a:custGeom>
                <a:solidFill>
                  <a:srgbClr val="5DD61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7"/>
                <p:cNvSpPr/>
                <p:nvPr/>
              </p:nvSpPr>
              <p:spPr>
                <a:xfrm>
                  <a:off x="1334693" y="2490048"/>
                  <a:ext cx="1557660" cy="1124077"/>
                </a:xfrm>
                <a:custGeom>
                  <a:rect b="b" l="l" r="r" t="t"/>
                  <a:pathLst>
                    <a:path extrusionOk="0" h="9203" w="38366">
                      <a:moveTo>
                        <a:pt x="1" y="1"/>
                      </a:moveTo>
                      <a:lnTo>
                        <a:pt x="1" y="9202"/>
                      </a:lnTo>
                      <a:lnTo>
                        <a:pt x="38366" y="9202"/>
                      </a:lnTo>
                      <a:lnTo>
                        <a:pt x="38366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" name="Google Shape;165;p17"/>
              <p:cNvGrpSpPr/>
              <p:nvPr/>
            </p:nvGrpSpPr>
            <p:grpSpPr>
              <a:xfrm>
                <a:off x="1153449" y="2838432"/>
                <a:ext cx="1569522" cy="486360"/>
                <a:chOff x="1153495" y="1952025"/>
                <a:chExt cx="3477780" cy="1077687"/>
              </a:xfrm>
            </p:grpSpPr>
            <p:sp>
              <p:nvSpPr>
                <p:cNvPr id="166" name="Google Shape;166;p17"/>
                <p:cNvSpPr/>
                <p:nvPr/>
              </p:nvSpPr>
              <p:spPr>
                <a:xfrm>
                  <a:off x="1153495" y="1952030"/>
                  <a:ext cx="3477780" cy="1076888"/>
                </a:xfrm>
                <a:custGeom>
                  <a:rect b="b" l="l" r="r" t="t"/>
                  <a:pathLst>
                    <a:path extrusionOk="0" h="29363" w="94827">
                      <a:moveTo>
                        <a:pt x="0" y="1"/>
                      </a:moveTo>
                      <a:lnTo>
                        <a:pt x="0" y="29362"/>
                      </a:lnTo>
                      <a:lnTo>
                        <a:pt x="94827" y="29362"/>
                      </a:lnTo>
                      <a:lnTo>
                        <a:pt x="94827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17"/>
                <p:cNvSpPr/>
                <p:nvPr/>
              </p:nvSpPr>
              <p:spPr>
                <a:xfrm>
                  <a:off x="1153500" y="1952025"/>
                  <a:ext cx="1738884" cy="1077687"/>
                </a:xfrm>
                <a:custGeom>
                  <a:rect b="b" l="l" r="r" t="t"/>
                  <a:pathLst>
                    <a:path extrusionOk="0" h="23873" w="43307">
                      <a:moveTo>
                        <a:pt x="0" y="1"/>
                      </a:moveTo>
                      <a:lnTo>
                        <a:pt x="0" y="23872"/>
                      </a:lnTo>
                      <a:lnTo>
                        <a:pt x="43307" y="23872"/>
                      </a:lnTo>
                      <a:lnTo>
                        <a:pt x="43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8" name="Google Shape;168;p17"/>
            <p:cNvGrpSpPr/>
            <p:nvPr/>
          </p:nvGrpSpPr>
          <p:grpSpPr>
            <a:xfrm>
              <a:off x="809412" y="1787747"/>
              <a:ext cx="1029000" cy="1029000"/>
              <a:chOff x="727462" y="1542768"/>
              <a:chExt cx="1029000" cy="1029000"/>
            </a:xfrm>
          </p:grpSpPr>
          <p:sp>
            <p:nvSpPr>
              <p:cNvPr id="169" name="Google Shape;169;p17"/>
              <p:cNvSpPr/>
              <p:nvPr/>
            </p:nvSpPr>
            <p:spPr>
              <a:xfrm>
                <a:off x="727462" y="1542768"/>
                <a:ext cx="1029000" cy="1029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822282" y="1637588"/>
                <a:ext cx="839400" cy="839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</a:t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1" name="Google Shape;171;p17"/>
            <p:cNvSpPr txBox="1"/>
            <p:nvPr/>
          </p:nvSpPr>
          <p:spPr>
            <a:xfrm>
              <a:off x="457225" y="1025523"/>
              <a:ext cx="17334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Prepare a project using the advanced computer graphics course 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2622538" y="1025523"/>
            <a:ext cx="1733400" cy="4117961"/>
            <a:chOff x="2622538" y="1025523"/>
            <a:chExt cx="1733400" cy="4117961"/>
          </a:xfrm>
        </p:grpSpPr>
        <p:grpSp>
          <p:nvGrpSpPr>
            <p:cNvPr id="173" name="Google Shape;173;p17"/>
            <p:cNvGrpSpPr/>
            <p:nvPr/>
          </p:nvGrpSpPr>
          <p:grpSpPr>
            <a:xfrm>
              <a:off x="2974762" y="1787747"/>
              <a:ext cx="1029000" cy="1029000"/>
              <a:chOff x="727462" y="1542768"/>
              <a:chExt cx="1029000" cy="1029000"/>
            </a:xfrm>
          </p:grpSpPr>
          <p:sp>
            <p:nvSpPr>
              <p:cNvPr id="174" name="Google Shape;174;p17"/>
              <p:cNvSpPr/>
              <p:nvPr/>
            </p:nvSpPr>
            <p:spPr>
              <a:xfrm>
                <a:off x="727462" y="1542768"/>
                <a:ext cx="1029000" cy="102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822282" y="1637588"/>
                <a:ext cx="839400" cy="839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6" name="Google Shape;176;p17"/>
            <p:cNvGrpSpPr/>
            <p:nvPr/>
          </p:nvGrpSpPr>
          <p:grpSpPr>
            <a:xfrm>
              <a:off x="2778957" y="3522333"/>
              <a:ext cx="1420575" cy="1621151"/>
              <a:chOff x="1153449" y="2838432"/>
              <a:chExt cx="1569522" cy="1791129"/>
            </a:xfrm>
          </p:grpSpPr>
          <p:grpSp>
            <p:nvGrpSpPr>
              <p:cNvPr id="177" name="Google Shape;177;p17"/>
              <p:cNvGrpSpPr/>
              <p:nvPr/>
            </p:nvGrpSpPr>
            <p:grpSpPr>
              <a:xfrm>
                <a:off x="1235035" y="3081141"/>
                <a:ext cx="1406325" cy="1548420"/>
                <a:chOff x="1334286" y="2490048"/>
                <a:chExt cx="3116165" cy="815087"/>
              </a:xfrm>
            </p:grpSpPr>
            <p:sp>
              <p:nvSpPr>
                <p:cNvPr id="178" name="Google Shape;178;p17"/>
                <p:cNvSpPr/>
                <p:nvPr/>
              </p:nvSpPr>
              <p:spPr>
                <a:xfrm>
                  <a:off x="1334286" y="2490055"/>
                  <a:ext cx="3116165" cy="815066"/>
                </a:xfrm>
                <a:custGeom>
                  <a:rect b="b" l="l" r="r" t="t"/>
                  <a:pathLst>
                    <a:path extrusionOk="0" h="29385" w="84967">
                      <a:moveTo>
                        <a:pt x="0" y="1"/>
                      </a:moveTo>
                      <a:lnTo>
                        <a:pt x="0" y="29384"/>
                      </a:lnTo>
                      <a:lnTo>
                        <a:pt x="84967" y="29384"/>
                      </a:lnTo>
                      <a:lnTo>
                        <a:pt x="84967" y="1"/>
                      </a:lnTo>
                      <a:close/>
                    </a:path>
                  </a:pathLst>
                </a:custGeom>
                <a:solidFill>
                  <a:srgbClr val="5DD61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17"/>
                <p:cNvSpPr/>
                <p:nvPr/>
              </p:nvSpPr>
              <p:spPr>
                <a:xfrm>
                  <a:off x="1334683" y="2490048"/>
                  <a:ext cx="1557660" cy="815087"/>
                </a:xfrm>
                <a:custGeom>
                  <a:rect b="b" l="l" r="r" t="t"/>
                  <a:pathLst>
                    <a:path extrusionOk="0" h="9203" w="38366">
                      <a:moveTo>
                        <a:pt x="1" y="1"/>
                      </a:moveTo>
                      <a:lnTo>
                        <a:pt x="1" y="9202"/>
                      </a:lnTo>
                      <a:lnTo>
                        <a:pt x="38366" y="9202"/>
                      </a:lnTo>
                      <a:lnTo>
                        <a:pt x="38366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0" name="Google Shape;180;p17"/>
              <p:cNvGrpSpPr/>
              <p:nvPr/>
            </p:nvGrpSpPr>
            <p:grpSpPr>
              <a:xfrm>
                <a:off x="1153449" y="2838432"/>
                <a:ext cx="1569522" cy="486360"/>
                <a:chOff x="1153495" y="1952025"/>
                <a:chExt cx="3477780" cy="1077687"/>
              </a:xfrm>
            </p:grpSpPr>
            <p:sp>
              <p:nvSpPr>
                <p:cNvPr id="181" name="Google Shape;181;p17"/>
                <p:cNvSpPr/>
                <p:nvPr/>
              </p:nvSpPr>
              <p:spPr>
                <a:xfrm>
                  <a:off x="1153495" y="1952030"/>
                  <a:ext cx="3477780" cy="1076888"/>
                </a:xfrm>
                <a:custGeom>
                  <a:rect b="b" l="l" r="r" t="t"/>
                  <a:pathLst>
                    <a:path extrusionOk="0" h="29363" w="94827">
                      <a:moveTo>
                        <a:pt x="0" y="1"/>
                      </a:moveTo>
                      <a:lnTo>
                        <a:pt x="0" y="29362"/>
                      </a:lnTo>
                      <a:lnTo>
                        <a:pt x="94827" y="29362"/>
                      </a:lnTo>
                      <a:lnTo>
                        <a:pt x="94827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17"/>
                <p:cNvSpPr/>
                <p:nvPr/>
              </p:nvSpPr>
              <p:spPr>
                <a:xfrm>
                  <a:off x="1153500" y="1952025"/>
                  <a:ext cx="1738884" cy="1077687"/>
                </a:xfrm>
                <a:custGeom>
                  <a:rect b="b" l="l" r="r" t="t"/>
                  <a:pathLst>
                    <a:path extrusionOk="0" h="23873" w="43307">
                      <a:moveTo>
                        <a:pt x="0" y="1"/>
                      </a:moveTo>
                      <a:lnTo>
                        <a:pt x="0" y="23872"/>
                      </a:lnTo>
                      <a:lnTo>
                        <a:pt x="43307" y="23872"/>
                      </a:lnTo>
                      <a:lnTo>
                        <a:pt x="43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3" name="Google Shape;183;p17"/>
            <p:cNvSpPr txBox="1"/>
            <p:nvPr/>
          </p:nvSpPr>
          <p:spPr>
            <a:xfrm>
              <a:off x="2622538" y="1025523"/>
              <a:ext cx="17334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Use of elements learned in the different practices carried out.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p17"/>
          <p:cNvGrpSpPr/>
          <p:nvPr/>
        </p:nvGrpSpPr>
        <p:grpSpPr>
          <a:xfrm>
            <a:off x="4828950" y="930273"/>
            <a:ext cx="1733400" cy="4213219"/>
            <a:chOff x="4828950" y="930273"/>
            <a:chExt cx="1733400" cy="4213219"/>
          </a:xfrm>
        </p:grpSpPr>
        <p:grpSp>
          <p:nvGrpSpPr>
            <p:cNvPr id="185" name="Google Shape;185;p17"/>
            <p:cNvGrpSpPr/>
            <p:nvPr/>
          </p:nvGrpSpPr>
          <p:grpSpPr>
            <a:xfrm>
              <a:off x="5140112" y="1787747"/>
              <a:ext cx="1029000" cy="1029000"/>
              <a:chOff x="727462" y="1542768"/>
              <a:chExt cx="1029000" cy="1029000"/>
            </a:xfrm>
          </p:grpSpPr>
          <p:sp>
            <p:nvSpPr>
              <p:cNvPr id="186" name="Google Shape;186;p17"/>
              <p:cNvSpPr/>
              <p:nvPr/>
            </p:nvSpPr>
            <p:spPr>
              <a:xfrm>
                <a:off x="727462" y="1542768"/>
                <a:ext cx="1029000" cy="1029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822282" y="1637588"/>
                <a:ext cx="839400" cy="839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88" name="Google Shape;188;p17"/>
            <p:cNvGrpSpPr/>
            <p:nvPr/>
          </p:nvGrpSpPr>
          <p:grpSpPr>
            <a:xfrm>
              <a:off x="4944311" y="3256700"/>
              <a:ext cx="1420575" cy="1886792"/>
              <a:chOff x="1153449" y="2838432"/>
              <a:chExt cx="1569522" cy="2084623"/>
            </a:xfrm>
          </p:grpSpPr>
          <p:grpSp>
            <p:nvGrpSpPr>
              <p:cNvPr id="189" name="Google Shape;189;p17"/>
              <p:cNvGrpSpPr/>
              <p:nvPr/>
            </p:nvGrpSpPr>
            <p:grpSpPr>
              <a:xfrm>
                <a:off x="1235030" y="3081140"/>
                <a:ext cx="1406325" cy="1841915"/>
                <a:chOff x="1334275" y="2490047"/>
                <a:chExt cx="3116165" cy="969582"/>
              </a:xfrm>
            </p:grpSpPr>
            <p:sp>
              <p:nvSpPr>
                <p:cNvPr id="190" name="Google Shape;190;p17"/>
                <p:cNvSpPr/>
                <p:nvPr/>
              </p:nvSpPr>
              <p:spPr>
                <a:xfrm>
                  <a:off x="1334275" y="2490056"/>
                  <a:ext cx="3116165" cy="969558"/>
                </a:xfrm>
                <a:custGeom>
                  <a:rect b="b" l="l" r="r" t="t"/>
                  <a:pathLst>
                    <a:path extrusionOk="0" h="29385" w="84967">
                      <a:moveTo>
                        <a:pt x="0" y="1"/>
                      </a:moveTo>
                      <a:lnTo>
                        <a:pt x="0" y="29384"/>
                      </a:lnTo>
                      <a:lnTo>
                        <a:pt x="84967" y="29384"/>
                      </a:lnTo>
                      <a:lnTo>
                        <a:pt x="84967" y="1"/>
                      </a:lnTo>
                      <a:close/>
                    </a:path>
                  </a:pathLst>
                </a:custGeom>
                <a:solidFill>
                  <a:srgbClr val="5DD61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17"/>
                <p:cNvSpPr/>
                <p:nvPr/>
              </p:nvSpPr>
              <p:spPr>
                <a:xfrm>
                  <a:off x="1334672" y="2490047"/>
                  <a:ext cx="1557660" cy="969582"/>
                </a:xfrm>
                <a:custGeom>
                  <a:rect b="b" l="l" r="r" t="t"/>
                  <a:pathLst>
                    <a:path extrusionOk="0" h="9203" w="38366">
                      <a:moveTo>
                        <a:pt x="1" y="1"/>
                      </a:moveTo>
                      <a:lnTo>
                        <a:pt x="1" y="9202"/>
                      </a:lnTo>
                      <a:lnTo>
                        <a:pt x="38366" y="9202"/>
                      </a:lnTo>
                      <a:lnTo>
                        <a:pt x="38366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17"/>
              <p:cNvGrpSpPr/>
              <p:nvPr/>
            </p:nvGrpSpPr>
            <p:grpSpPr>
              <a:xfrm>
                <a:off x="1153449" y="2838432"/>
                <a:ext cx="1569522" cy="486360"/>
                <a:chOff x="1153495" y="1952025"/>
                <a:chExt cx="3477780" cy="1077687"/>
              </a:xfrm>
            </p:grpSpPr>
            <p:sp>
              <p:nvSpPr>
                <p:cNvPr id="193" name="Google Shape;193;p17"/>
                <p:cNvSpPr/>
                <p:nvPr/>
              </p:nvSpPr>
              <p:spPr>
                <a:xfrm>
                  <a:off x="1153495" y="1952030"/>
                  <a:ext cx="3477780" cy="1076888"/>
                </a:xfrm>
                <a:custGeom>
                  <a:rect b="b" l="l" r="r" t="t"/>
                  <a:pathLst>
                    <a:path extrusionOk="0" h="29363" w="94827">
                      <a:moveTo>
                        <a:pt x="0" y="1"/>
                      </a:moveTo>
                      <a:lnTo>
                        <a:pt x="0" y="29362"/>
                      </a:lnTo>
                      <a:lnTo>
                        <a:pt x="94827" y="29362"/>
                      </a:lnTo>
                      <a:lnTo>
                        <a:pt x="94827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17"/>
                <p:cNvSpPr/>
                <p:nvPr/>
              </p:nvSpPr>
              <p:spPr>
                <a:xfrm>
                  <a:off x="1153500" y="1952025"/>
                  <a:ext cx="1738884" cy="1077687"/>
                </a:xfrm>
                <a:custGeom>
                  <a:rect b="b" l="l" r="r" t="t"/>
                  <a:pathLst>
                    <a:path extrusionOk="0" h="23873" w="43307">
                      <a:moveTo>
                        <a:pt x="0" y="1"/>
                      </a:moveTo>
                      <a:lnTo>
                        <a:pt x="0" y="23872"/>
                      </a:lnTo>
                      <a:lnTo>
                        <a:pt x="43307" y="23872"/>
                      </a:lnTo>
                      <a:lnTo>
                        <a:pt x="43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95" name="Google Shape;195;p17"/>
            <p:cNvSpPr txBox="1"/>
            <p:nvPr/>
          </p:nvSpPr>
          <p:spPr>
            <a:xfrm>
              <a:off x="4828950" y="930273"/>
              <a:ext cx="17334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Use tools like Gimp, Blender and Mixamo.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6953263" y="930273"/>
            <a:ext cx="1733400" cy="4213212"/>
            <a:chOff x="6953263" y="930273"/>
            <a:chExt cx="1733400" cy="4213212"/>
          </a:xfrm>
        </p:grpSpPr>
        <p:grpSp>
          <p:nvGrpSpPr>
            <p:cNvPr id="197" name="Google Shape;197;p17"/>
            <p:cNvGrpSpPr/>
            <p:nvPr/>
          </p:nvGrpSpPr>
          <p:grpSpPr>
            <a:xfrm>
              <a:off x="7305462" y="1787747"/>
              <a:ext cx="1029000" cy="1029000"/>
              <a:chOff x="727462" y="1542768"/>
              <a:chExt cx="1029000" cy="1029000"/>
            </a:xfrm>
          </p:grpSpPr>
          <p:sp>
            <p:nvSpPr>
              <p:cNvPr id="198" name="Google Shape;198;p17"/>
              <p:cNvSpPr/>
              <p:nvPr/>
            </p:nvSpPr>
            <p:spPr>
              <a:xfrm>
                <a:off x="727462" y="1542768"/>
                <a:ext cx="1029000" cy="10290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822282" y="1637588"/>
                <a:ext cx="839400" cy="8394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</a:t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0" name="Google Shape;200;p17"/>
            <p:cNvGrpSpPr/>
            <p:nvPr/>
          </p:nvGrpSpPr>
          <p:grpSpPr>
            <a:xfrm>
              <a:off x="7109665" y="3781255"/>
              <a:ext cx="1420575" cy="1362230"/>
              <a:chOff x="1153449" y="2838432"/>
              <a:chExt cx="1569522" cy="1505061"/>
            </a:xfrm>
          </p:grpSpPr>
          <p:grpSp>
            <p:nvGrpSpPr>
              <p:cNvPr id="201" name="Google Shape;201;p17"/>
              <p:cNvGrpSpPr/>
              <p:nvPr/>
            </p:nvGrpSpPr>
            <p:grpSpPr>
              <a:xfrm>
                <a:off x="1235026" y="3081137"/>
                <a:ext cx="1406325" cy="1262356"/>
                <a:chOff x="1334265" y="2490046"/>
                <a:chExt cx="3116165" cy="664503"/>
              </a:xfrm>
            </p:grpSpPr>
            <p:sp>
              <p:nvSpPr>
                <p:cNvPr id="202" name="Google Shape;202;p17"/>
                <p:cNvSpPr/>
                <p:nvPr/>
              </p:nvSpPr>
              <p:spPr>
                <a:xfrm>
                  <a:off x="1334265" y="2490052"/>
                  <a:ext cx="3116165" cy="664468"/>
                </a:xfrm>
                <a:custGeom>
                  <a:rect b="b" l="l" r="r" t="t"/>
                  <a:pathLst>
                    <a:path extrusionOk="0" h="29385" w="84967">
                      <a:moveTo>
                        <a:pt x="0" y="1"/>
                      </a:moveTo>
                      <a:lnTo>
                        <a:pt x="0" y="29384"/>
                      </a:lnTo>
                      <a:lnTo>
                        <a:pt x="84967" y="29384"/>
                      </a:lnTo>
                      <a:lnTo>
                        <a:pt x="84967" y="1"/>
                      </a:lnTo>
                      <a:close/>
                    </a:path>
                  </a:pathLst>
                </a:custGeom>
                <a:solidFill>
                  <a:srgbClr val="5DD61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17"/>
                <p:cNvSpPr/>
                <p:nvPr/>
              </p:nvSpPr>
              <p:spPr>
                <a:xfrm>
                  <a:off x="1334662" y="2490046"/>
                  <a:ext cx="1557660" cy="664503"/>
                </a:xfrm>
                <a:custGeom>
                  <a:rect b="b" l="l" r="r" t="t"/>
                  <a:pathLst>
                    <a:path extrusionOk="0" h="9203" w="38366">
                      <a:moveTo>
                        <a:pt x="1" y="1"/>
                      </a:moveTo>
                      <a:lnTo>
                        <a:pt x="1" y="9202"/>
                      </a:lnTo>
                      <a:lnTo>
                        <a:pt x="38366" y="9202"/>
                      </a:lnTo>
                      <a:lnTo>
                        <a:pt x="38366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" name="Google Shape;204;p17"/>
              <p:cNvGrpSpPr/>
              <p:nvPr/>
            </p:nvGrpSpPr>
            <p:grpSpPr>
              <a:xfrm>
                <a:off x="1153449" y="2838432"/>
                <a:ext cx="1569522" cy="486360"/>
                <a:chOff x="1153495" y="1952025"/>
                <a:chExt cx="3477780" cy="1077687"/>
              </a:xfrm>
            </p:grpSpPr>
            <p:sp>
              <p:nvSpPr>
                <p:cNvPr id="205" name="Google Shape;205;p17"/>
                <p:cNvSpPr/>
                <p:nvPr/>
              </p:nvSpPr>
              <p:spPr>
                <a:xfrm>
                  <a:off x="1153495" y="1952030"/>
                  <a:ext cx="3477780" cy="1076888"/>
                </a:xfrm>
                <a:custGeom>
                  <a:rect b="b" l="l" r="r" t="t"/>
                  <a:pathLst>
                    <a:path extrusionOk="0" h="29363" w="94827">
                      <a:moveTo>
                        <a:pt x="0" y="1"/>
                      </a:moveTo>
                      <a:lnTo>
                        <a:pt x="0" y="29362"/>
                      </a:lnTo>
                      <a:lnTo>
                        <a:pt x="94827" y="29362"/>
                      </a:lnTo>
                      <a:lnTo>
                        <a:pt x="94827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17"/>
                <p:cNvSpPr/>
                <p:nvPr/>
              </p:nvSpPr>
              <p:spPr>
                <a:xfrm>
                  <a:off x="1153500" y="1952025"/>
                  <a:ext cx="1738884" cy="1077687"/>
                </a:xfrm>
                <a:custGeom>
                  <a:rect b="b" l="l" r="r" t="t"/>
                  <a:pathLst>
                    <a:path extrusionOk="0" h="23873" w="43307">
                      <a:moveTo>
                        <a:pt x="0" y="1"/>
                      </a:moveTo>
                      <a:lnTo>
                        <a:pt x="0" y="23872"/>
                      </a:lnTo>
                      <a:lnTo>
                        <a:pt x="43307" y="23872"/>
                      </a:lnTo>
                      <a:lnTo>
                        <a:pt x="43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07" name="Google Shape;207;p17"/>
            <p:cNvSpPr txBox="1"/>
            <p:nvPr/>
          </p:nvSpPr>
          <p:spPr>
            <a:xfrm>
              <a:off x="6953263" y="930273"/>
              <a:ext cx="17334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Implement different lights and cameras in the game.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8"/>
          <p:cNvGrpSpPr/>
          <p:nvPr/>
        </p:nvGrpSpPr>
        <p:grpSpPr>
          <a:xfrm>
            <a:off x="5933707" y="540072"/>
            <a:ext cx="2710500" cy="2166187"/>
            <a:chOff x="5957507" y="1078947"/>
            <a:chExt cx="2710500" cy="2166187"/>
          </a:xfrm>
        </p:grpSpPr>
        <p:sp>
          <p:nvSpPr>
            <p:cNvPr id="213" name="Google Shape;213;p18"/>
            <p:cNvSpPr/>
            <p:nvPr/>
          </p:nvSpPr>
          <p:spPr>
            <a:xfrm>
              <a:off x="5957507" y="2576734"/>
              <a:ext cx="2710500" cy="668400"/>
            </a:xfrm>
            <a:prstGeom prst="rect">
              <a:avLst/>
            </a:prstGeom>
            <a:solidFill>
              <a:srgbClr val="924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" name="Google Shape;214;p18"/>
            <p:cNvGrpSpPr/>
            <p:nvPr/>
          </p:nvGrpSpPr>
          <p:grpSpPr>
            <a:xfrm>
              <a:off x="6440083" y="1078947"/>
              <a:ext cx="1745335" cy="1768259"/>
              <a:chOff x="6440083" y="1078947"/>
              <a:chExt cx="1745335" cy="1768259"/>
            </a:xfrm>
          </p:grpSpPr>
          <p:sp>
            <p:nvSpPr>
              <p:cNvPr id="215" name="Google Shape;215;p18"/>
              <p:cNvSpPr/>
              <p:nvPr/>
            </p:nvSpPr>
            <p:spPr>
              <a:xfrm>
                <a:off x="6507425" y="2406700"/>
                <a:ext cx="283667" cy="43275"/>
              </a:xfrm>
              <a:custGeom>
                <a:rect b="b" l="l" r="r" t="t"/>
                <a:pathLst>
                  <a:path extrusionOk="0" h="1251" w="11449">
                    <a:moveTo>
                      <a:pt x="0" y="1"/>
                    </a:moveTo>
                    <a:lnTo>
                      <a:pt x="0" y="1250"/>
                    </a:lnTo>
                    <a:lnTo>
                      <a:pt x="11448" y="1250"/>
                    </a:lnTo>
                    <a:lnTo>
                      <a:pt x="1144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>
                <a:off x="6440083" y="2723543"/>
                <a:ext cx="1695671" cy="123662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9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>
                <a:off x="6540537" y="2733480"/>
                <a:ext cx="98289" cy="24291"/>
              </a:xfrm>
              <a:custGeom>
                <a:rect b="b" l="l" r="r" t="t"/>
                <a:pathLst>
                  <a:path extrusionOk="0" h="1100" w="4451">
                    <a:moveTo>
                      <a:pt x="1" y="0"/>
                    </a:moveTo>
                    <a:lnTo>
                      <a:pt x="1" y="1100"/>
                    </a:lnTo>
                    <a:lnTo>
                      <a:pt x="4450" y="1100"/>
                    </a:lnTo>
                    <a:lnTo>
                      <a:pt x="445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6490875" y="2434300"/>
                <a:ext cx="283688" cy="299196"/>
              </a:xfrm>
              <a:custGeom>
                <a:rect b="b" l="l" r="r" t="t"/>
                <a:pathLst>
                  <a:path extrusionOk="0" h="13549" w="12199">
                    <a:moveTo>
                      <a:pt x="0" y="0"/>
                    </a:moveTo>
                    <a:lnTo>
                      <a:pt x="0" y="13548"/>
                    </a:lnTo>
                    <a:lnTo>
                      <a:pt x="12198" y="13548"/>
                    </a:lnTo>
                    <a:lnTo>
                      <a:pt x="1219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6760225" y="2406698"/>
                <a:ext cx="1319209" cy="43275"/>
              </a:xfrm>
              <a:custGeom>
                <a:rect b="b" l="l" r="r" t="t"/>
                <a:pathLst>
                  <a:path extrusionOk="0" h="1251" w="59740">
                    <a:moveTo>
                      <a:pt x="0" y="1"/>
                    </a:moveTo>
                    <a:lnTo>
                      <a:pt x="0" y="1250"/>
                    </a:lnTo>
                    <a:lnTo>
                      <a:pt x="59740" y="1250"/>
                    </a:lnTo>
                    <a:lnTo>
                      <a:pt x="5974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6840814" y="1845852"/>
                <a:ext cx="894143" cy="560873"/>
              </a:xfrm>
              <a:custGeom>
                <a:rect b="b" l="l" r="r" t="t"/>
                <a:pathLst>
                  <a:path extrusionOk="0" h="25399" w="40491">
                    <a:moveTo>
                      <a:pt x="39119" y="1"/>
                    </a:moveTo>
                    <a:cubicBezTo>
                      <a:pt x="39094" y="1"/>
                      <a:pt x="39069" y="2"/>
                      <a:pt x="39044" y="3"/>
                    </a:cubicBezTo>
                    <a:lnTo>
                      <a:pt x="4050" y="3"/>
                    </a:lnTo>
                    <a:cubicBezTo>
                      <a:pt x="3200" y="3"/>
                      <a:pt x="2500" y="653"/>
                      <a:pt x="2400" y="1503"/>
                    </a:cubicBezTo>
                    <a:lnTo>
                      <a:pt x="151" y="23849"/>
                    </a:lnTo>
                    <a:cubicBezTo>
                      <a:pt x="1" y="24699"/>
                      <a:pt x="650" y="25399"/>
                      <a:pt x="1500" y="25399"/>
                    </a:cubicBezTo>
                    <a:lnTo>
                      <a:pt x="36444" y="25399"/>
                    </a:lnTo>
                    <a:cubicBezTo>
                      <a:pt x="37294" y="25349"/>
                      <a:pt x="37994" y="24699"/>
                      <a:pt x="38094" y="23849"/>
                    </a:cubicBezTo>
                    <a:lnTo>
                      <a:pt x="40394" y="1503"/>
                    </a:lnTo>
                    <a:cubicBezTo>
                      <a:pt x="40490" y="728"/>
                      <a:pt x="39884" y="1"/>
                      <a:pt x="3911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6893812" y="1844814"/>
                <a:ext cx="894209" cy="561911"/>
              </a:xfrm>
              <a:custGeom>
                <a:rect b="b" l="l" r="r" t="t"/>
                <a:pathLst>
                  <a:path extrusionOk="0" h="25446" w="40494">
                    <a:moveTo>
                      <a:pt x="1500" y="0"/>
                    </a:moveTo>
                    <a:cubicBezTo>
                      <a:pt x="650" y="0"/>
                      <a:pt x="0" y="750"/>
                      <a:pt x="100" y="1550"/>
                    </a:cubicBezTo>
                    <a:lnTo>
                      <a:pt x="2050" y="20547"/>
                    </a:lnTo>
                    <a:lnTo>
                      <a:pt x="2400" y="23896"/>
                    </a:lnTo>
                    <a:cubicBezTo>
                      <a:pt x="2500" y="24746"/>
                      <a:pt x="3200" y="25396"/>
                      <a:pt x="4099" y="25446"/>
                    </a:cubicBezTo>
                    <a:lnTo>
                      <a:pt x="39043" y="25446"/>
                    </a:lnTo>
                    <a:cubicBezTo>
                      <a:pt x="39843" y="25446"/>
                      <a:pt x="40493" y="24746"/>
                      <a:pt x="40393" y="23896"/>
                    </a:cubicBezTo>
                    <a:lnTo>
                      <a:pt x="38094" y="1550"/>
                    </a:lnTo>
                    <a:cubicBezTo>
                      <a:pt x="38044" y="950"/>
                      <a:pt x="37694" y="450"/>
                      <a:pt x="37194" y="200"/>
                    </a:cubicBezTo>
                    <a:cubicBezTo>
                      <a:pt x="36944" y="100"/>
                      <a:pt x="36694" y="50"/>
                      <a:pt x="36444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>
                <a:off x="6987707" y="1946261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621" y="1"/>
                    </a:moveTo>
                    <a:cubicBezTo>
                      <a:pt x="260" y="1"/>
                      <a:pt x="1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5"/>
                      <a:pt x="1147" y="4505"/>
                    </a:cubicBezTo>
                    <a:lnTo>
                      <a:pt x="4197" y="4505"/>
                    </a:lnTo>
                    <a:cubicBezTo>
                      <a:pt x="4597" y="4505"/>
                      <a:pt x="4897" y="4155"/>
                      <a:pt x="4847" y="3755"/>
                    </a:cubicBezTo>
                    <a:lnTo>
                      <a:pt x="4547" y="705"/>
                    </a:lnTo>
                    <a:cubicBezTo>
                      <a:pt x="4497" y="305"/>
                      <a:pt x="4147" y="5"/>
                      <a:pt x="3747" y="5"/>
                    </a:cubicBezTo>
                    <a:lnTo>
                      <a:pt x="697" y="5"/>
                    </a:lnTo>
                    <a:cubicBezTo>
                      <a:pt x="672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7000957" y="2076526"/>
                <a:ext cx="109242" cy="99482"/>
              </a:xfrm>
              <a:custGeom>
                <a:rect b="b" l="l" r="r" t="t"/>
                <a:pathLst>
                  <a:path extrusionOk="0" h="4505" w="4947">
                    <a:moveTo>
                      <a:pt x="621" y="1"/>
                    </a:moveTo>
                    <a:cubicBezTo>
                      <a:pt x="260" y="1"/>
                      <a:pt x="1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47" y="4504"/>
                    </a:cubicBezTo>
                    <a:lnTo>
                      <a:pt x="4197" y="4504"/>
                    </a:lnTo>
                    <a:cubicBezTo>
                      <a:pt x="4597" y="4504"/>
                      <a:pt x="4946" y="4155"/>
                      <a:pt x="4846" y="3755"/>
                    </a:cubicBezTo>
                    <a:lnTo>
                      <a:pt x="4547" y="705"/>
                    </a:lnTo>
                    <a:cubicBezTo>
                      <a:pt x="4497" y="305"/>
                      <a:pt x="4147" y="5"/>
                      <a:pt x="3747" y="5"/>
                    </a:cubicBezTo>
                    <a:lnTo>
                      <a:pt x="697" y="5"/>
                    </a:lnTo>
                    <a:cubicBezTo>
                      <a:pt x="671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7014140" y="2205797"/>
                <a:ext cx="109154" cy="99482"/>
              </a:xfrm>
              <a:custGeom>
                <a:rect b="b" l="l" r="r" t="t"/>
                <a:pathLst>
                  <a:path extrusionOk="0" h="4505" w="4943">
                    <a:moveTo>
                      <a:pt x="700" y="0"/>
                    </a:moveTo>
                    <a:cubicBezTo>
                      <a:pt x="300" y="0"/>
                      <a:pt x="0" y="350"/>
                      <a:pt x="50" y="750"/>
                    </a:cubicBezTo>
                    <a:lnTo>
                      <a:pt x="350" y="3750"/>
                    </a:lnTo>
                    <a:cubicBezTo>
                      <a:pt x="400" y="4200"/>
                      <a:pt x="750" y="4499"/>
                      <a:pt x="1150" y="4499"/>
                    </a:cubicBezTo>
                    <a:lnTo>
                      <a:pt x="4199" y="4499"/>
                    </a:lnTo>
                    <a:cubicBezTo>
                      <a:pt x="4225" y="4503"/>
                      <a:pt x="4251" y="4504"/>
                      <a:pt x="4276" y="4504"/>
                    </a:cubicBezTo>
                    <a:cubicBezTo>
                      <a:pt x="4642" y="4504"/>
                      <a:pt x="4943" y="4171"/>
                      <a:pt x="4849" y="3750"/>
                    </a:cubicBezTo>
                    <a:lnTo>
                      <a:pt x="4549" y="750"/>
                    </a:lnTo>
                    <a:cubicBezTo>
                      <a:pt x="4499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7131155" y="1946372"/>
                <a:ext cx="108204" cy="99371"/>
              </a:xfrm>
              <a:custGeom>
                <a:rect b="b" l="l" r="r" t="t"/>
                <a:pathLst>
                  <a:path extrusionOk="0" h="4500" w="4900">
                    <a:moveTo>
                      <a:pt x="700" y="0"/>
                    </a:moveTo>
                    <a:cubicBezTo>
                      <a:pt x="300" y="0"/>
                      <a:pt x="0" y="350"/>
                      <a:pt x="50" y="700"/>
                    </a:cubicBezTo>
                    <a:lnTo>
                      <a:pt x="350" y="3750"/>
                    </a:lnTo>
                    <a:cubicBezTo>
                      <a:pt x="400" y="4150"/>
                      <a:pt x="750" y="4450"/>
                      <a:pt x="1150" y="4500"/>
                    </a:cubicBezTo>
                    <a:lnTo>
                      <a:pt x="4150" y="4500"/>
                    </a:lnTo>
                    <a:cubicBezTo>
                      <a:pt x="4599" y="4500"/>
                      <a:pt x="4899" y="4150"/>
                      <a:pt x="4849" y="3750"/>
                    </a:cubicBezTo>
                    <a:lnTo>
                      <a:pt x="4550" y="700"/>
                    </a:lnTo>
                    <a:cubicBezTo>
                      <a:pt x="4500" y="300"/>
                      <a:pt x="4150" y="0"/>
                      <a:pt x="370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7144471" y="2076526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621" y="1"/>
                    </a:moveTo>
                    <a:cubicBezTo>
                      <a:pt x="260" y="1"/>
                      <a:pt x="0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47" y="4504"/>
                    </a:cubicBezTo>
                    <a:lnTo>
                      <a:pt x="4146" y="4504"/>
                    </a:lnTo>
                    <a:cubicBezTo>
                      <a:pt x="4596" y="4504"/>
                      <a:pt x="4896" y="4155"/>
                      <a:pt x="4846" y="3755"/>
                    </a:cubicBezTo>
                    <a:lnTo>
                      <a:pt x="4546" y="705"/>
                    </a:lnTo>
                    <a:cubicBezTo>
                      <a:pt x="4496" y="305"/>
                      <a:pt x="4146" y="5"/>
                      <a:pt x="3697" y="5"/>
                    </a:cubicBezTo>
                    <a:lnTo>
                      <a:pt x="697" y="5"/>
                    </a:lnTo>
                    <a:cubicBezTo>
                      <a:pt x="671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157654" y="2205797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700" y="0"/>
                    </a:moveTo>
                    <a:cubicBezTo>
                      <a:pt x="300" y="0"/>
                      <a:pt x="0" y="350"/>
                      <a:pt x="50" y="750"/>
                    </a:cubicBezTo>
                    <a:lnTo>
                      <a:pt x="350" y="3750"/>
                    </a:lnTo>
                    <a:cubicBezTo>
                      <a:pt x="400" y="4200"/>
                      <a:pt x="750" y="4499"/>
                      <a:pt x="1150" y="4499"/>
                    </a:cubicBezTo>
                    <a:lnTo>
                      <a:pt x="4149" y="4499"/>
                    </a:lnTo>
                    <a:cubicBezTo>
                      <a:pt x="4175" y="4503"/>
                      <a:pt x="4200" y="4504"/>
                      <a:pt x="4225" y="4504"/>
                    </a:cubicBezTo>
                    <a:cubicBezTo>
                      <a:pt x="4592" y="4504"/>
                      <a:pt x="4896" y="4171"/>
                      <a:pt x="4849" y="3750"/>
                    </a:cubicBezTo>
                    <a:lnTo>
                      <a:pt x="4549" y="750"/>
                    </a:lnTo>
                    <a:cubicBezTo>
                      <a:pt x="4499" y="350"/>
                      <a:pt x="4149" y="50"/>
                      <a:pt x="369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7273565" y="1946372"/>
                <a:ext cx="109308" cy="99371"/>
              </a:xfrm>
              <a:custGeom>
                <a:rect b="b" l="l" r="r" t="t"/>
                <a:pathLst>
                  <a:path extrusionOk="0" h="4500" w="4950">
                    <a:moveTo>
                      <a:pt x="750" y="0"/>
                    </a:moveTo>
                    <a:cubicBezTo>
                      <a:pt x="350" y="0"/>
                      <a:pt x="0" y="350"/>
                      <a:pt x="50" y="700"/>
                    </a:cubicBezTo>
                    <a:lnTo>
                      <a:pt x="350" y="3750"/>
                    </a:lnTo>
                    <a:cubicBezTo>
                      <a:pt x="400" y="4150"/>
                      <a:pt x="750" y="4450"/>
                      <a:pt x="1200" y="4500"/>
                    </a:cubicBezTo>
                    <a:lnTo>
                      <a:pt x="4199" y="4500"/>
                    </a:lnTo>
                    <a:cubicBezTo>
                      <a:pt x="4599" y="4500"/>
                      <a:pt x="4949" y="4150"/>
                      <a:pt x="4849" y="3750"/>
                    </a:cubicBezTo>
                    <a:lnTo>
                      <a:pt x="4549" y="700"/>
                    </a:lnTo>
                    <a:cubicBezTo>
                      <a:pt x="4499" y="300"/>
                      <a:pt x="4149" y="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7286881" y="2076526"/>
                <a:ext cx="109242" cy="99482"/>
              </a:xfrm>
              <a:custGeom>
                <a:rect b="b" l="l" r="r" t="t"/>
                <a:pathLst>
                  <a:path extrusionOk="0" h="4505" w="4947">
                    <a:moveTo>
                      <a:pt x="662" y="1"/>
                    </a:moveTo>
                    <a:cubicBezTo>
                      <a:pt x="260" y="1"/>
                      <a:pt x="0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97" y="4504"/>
                    </a:cubicBezTo>
                    <a:lnTo>
                      <a:pt x="4196" y="4504"/>
                    </a:lnTo>
                    <a:cubicBezTo>
                      <a:pt x="4596" y="4504"/>
                      <a:pt x="4946" y="4155"/>
                      <a:pt x="4846" y="3755"/>
                    </a:cubicBezTo>
                    <a:lnTo>
                      <a:pt x="4546" y="755"/>
                    </a:lnTo>
                    <a:cubicBezTo>
                      <a:pt x="4496" y="305"/>
                      <a:pt x="4146" y="5"/>
                      <a:pt x="3746" y="5"/>
                    </a:cubicBezTo>
                    <a:lnTo>
                      <a:pt x="747" y="5"/>
                    </a:lnTo>
                    <a:cubicBezTo>
                      <a:pt x="718" y="2"/>
                      <a:pt x="690" y="1"/>
                      <a:pt x="662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7300042" y="2205797"/>
                <a:ext cx="108226" cy="99371"/>
              </a:xfrm>
              <a:custGeom>
                <a:rect b="b" l="l" r="r" t="t"/>
                <a:pathLst>
                  <a:path extrusionOk="0" h="4500" w="4901">
                    <a:moveTo>
                      <a:pt x="751" y="0"/>
                    </a:moveTo>
                    <a:cubicBezTo>
                      <a:pt x="301" y="0"/>
                      <a:pt x="1" y="350"/>
                      <a:pt x="51" y="750"/>
                    </a:cubicBezTo>
                    <a:lnTo>
                      <a:pt x="351" y="3750"/>
                    </a:lnTo>
                    <a:cubicBezTo>
                      <a:pt x="401" y="4200"/>
                      <a:pt x="751" y="4499"/>
                      <a:pt x="1201" y="4499"/>
                    </a:cubicBezTo>
                    <a:lnTo>
                      <a:pt x="4200" y="4499"/>
                    </a:lnTo>
                    <a:cubicBezTo>
                      <a:pt x="4600" y="4499"/>
                      <a:pt x="4900" y="4150"/>
                      <a:pt x="4850" y="3750"/>
                    </a:cubicBezTo>
                    <a:lnTo>
                      <a:pt x="4550" y="750"/>
                    </a:lnTo>
                    <a:cubicBezTo>
                      <a:pt x="4500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7416108" y="1946261"/>
                <a:ext cx="109176" cy="99482"/>
              </a:xfrm>
              <a:custGeom>
                <a:rect b="b" l="l" r="r" t="t"/>
                <a:pathLst>
                  <a:path extrusionOk="0" h="4505" w="4944">
                    <a:moveTo>
                      <a:pt x="667" y="1"/>
                    </a:moveTo>
                    <a:cubicBezTo>
                      <a:pt x="301" y="1"/>
                      <a:pt x="0" y="331"/>
                      <a:pt x="94" y="705"/>
                    </a:cubicBezTo>
                    <a:lnTo>
                      <a:pt x="394" y="3755"/>
                    </a:lnTo>
                    <a:cubicBezTo>
                      <a:pt x="444" y="4155"/>
                      <a:pt x="794" y="4455"/>
                      <a:pt x="1194" y="4505"/>
                    </a:cubicBezTo>
                    <a:lnTo>
                      <a:pt x="4243" y="4505"/>
                    </a:lnTo>
                    <a:cubicBezTo>
                      <a:pt x="4643" y="4505"/>
                      <a:pt x="4943" y="4155"/>
                      <a:pt x="4893" y="3755"/>
                    </a:cubicBezTo>
                    <a:lnTo>
                      <a:pt x="4593" y="705"/>
                    </a:lnTo>
                    <a:cubicBezTo>
                      <a:pt x="4543" y="305"/>
                      <a:pt x="4193" y="5"/>
                      <a:pt x="3743" y="5"/>
                    </a:cubicBezTo>
                    <a:lnTo>
                      <a:pt x="744" y="5"/>
                    </a:lnTo>
                    <a:cubicBezTo>
                      <a:pt x="718" y="2"/>
                      <a:pt x="693" y="1"/>
                      <a:pt x="66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7430395" y="2076526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621" y="1"/>
                    </a:moveTo>
                    <a:cubicBezTo>
                      <a:pt x="260" y="1"/>
                      <a:pt x="0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97" y="4504"/>
                    </a:cubicBezTo>
                    <a:lnTo>
                      <a:pt x="4196" y="4504"/>
                    </a:lnTo>
                    <a:cubicBezTo>
                      <a:pt x="4596" y="4504"/>
                      <a:pt x="4896" y="4155"/>
                      <a:pt x="4846" y="3755"/>
                    </a:cubicBezTo>
                    <a:lnTo>
                      <a:pt x="4546" y="705"/>
                    </a:lnTo>
                    <a:cubicBezTo>
                      <a:pt x="4496" y="305"/>
                      <a:pt x="4146" y="5"/>
                      <a:pt x="3746" y="5"/>
                    </a:cubicBezTo>
                    <a:lnTo>
                      <a:pt x="697" y="5"/>
                    </a:lnTo>
                    <a:cubicBezTo>
                      <a:pt x="671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>
                <a:off x="7442452" y="2205797"/>
                <a:ext cx="108204" cy="99371"/>
              </a:xfrm>
              <a:custGeom>
                <a:rect b="b" l="l" r="r" t="t"/>
                <a:pathLst>
                  <a:path extrusionOk="0" h="4500" w="4900">
                    <a:moveTo>
                      <a:pt x="751" y="0"/>
                    </a:moveTo>
                    <a:cubicBezTo>
                      <a:pt x="351" y="0"/>
                      <a:pt x="1" y="350"/>
                      <a:pt x="101" y="750"/>
                    </a:cubicBezTo>
                    <a:lnTo>
                      <a:pt x="401" y="3750"/>
                    </a:lnTo>
                    <a:cubicBezTo>
                      <a:pt x="451" y="4200"/>
                      <a:pt x="801" y="4499"/>
                      <a:pt x="1201" y="4499"/>
                    </a:cubicBezTo>
                    <a:lnTo>
                      <a:pt x="4250" y="4499"/>
                    </a:lnTo>
                    <a:cubicBezTo>
                      <a:pt x="4600" y="4499"/>
                      <a:pt x="4900" y="4150"/>
                      <a:pt x="4850" y="3750"/>
                    </a:cubicBezTo>
                    <a:lnTo>
                      <a:pt x="4550" y="750"/>
                    </a:lnTo>
                    <a:cubicBezTo>
                      <a:pt x="4500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7559622" y="1946261"/>
                <a:ext cx="108072" cy="99482"/>
              </a:xfrm>
              <a:custGeom>
                <a:rect b="b" l="l" r="r" t="t"/>
                <a:pathLst>
                  <a:path extrusionOk="0" h="4505" w="4894">
                    <a:moveTo>
                      <a:pt x="667" y="1"/>
                    </a:moveTo>
                    <a:cubicBezTo>
                      <a:pt x="301" y="1"/>
                      <a:pt x="0" y="331"/>
                      <a:pt x="94" y="705"/>
                    </a:cubicBezTo>
                    <a:lnTo>
                      <a:pt x="394" y="3755"/>
                    </a:lnTo>
                    <a:cubicBezTo>
                      <a:pt x="444" y="4155"/>
                      <a:pt x="794" y="4455"/>
                      <a:pt x="1194" y="4505"/>
                    </a:cubicBezTo>
                    <a:lnTo>
                      <a:pt x="4193" y="4505"/>
                    </a:lnTo>
                    <a:cubicBezTo>
                      <a:pt x="4593" y="4505"/>
                      <a:pt x="4893" y="4155"/>
                      <a:pt x="4893" y="3755"/>
                    </a:cubicBezTo>
                    <a:lnTo>
                      <a:pt x="4543" y="705"/>
                    </a:lnTo>
                    <a:cubicBezTo>
                      <a:pt x="4493" y="305"/>
                      <a:pt x="4143" y="5"/>
                      <a:pt x="3743" y="5"/>
                    </a:cubicBezTo>
                    <a:lnTo>
                      <a:pt x="744" y="5"/>
                    </a:lnTo>
                    <a:cubicBezTo>
                      <a:pt x="718" y="2"/>
                      <a:pt x="693" y="1"/>
                      <a:pt x="66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7572871" y="2076526"/>
                <a:ext cx="108050" cy="99482"/>
              </a:xfrm>
              <a:custGeom>
                <a:rect b="b" l="l" r="r" t="t"/>
                <a:pathLst>
                  <a:path extrusionOk="0" h="4505" w="4893">
                    <a:moveTo>
                      <a:pt x="667" y="1"/>
                    </a:moveTo>
                    <a:cubicBezTo>
                      <a:pt x="301" y="1"/>
                      <a:pt x="0" y="331"/>
                      <a:pt x="94" y="705"/>
                    </a:cubicBezTo>
                    <a:lnTo>
                      <a:pt x="394" y="3755"/>
                    </a:lnTo>
                    <a:cubicBezTo>
                      <a:pt x="444" y="4155"/>
                      <a:pt x="794" y="4454"/>
                      <a:pt x="1194" y="4504"/>
                    </a:cubicBezTo>
                    <a:lnTo>
                      <a:pt x="4193" y="4504"/>
                    </a:lnTo>
                    <a:cubicBezTo>
                      <a:pt x="4593" y="4504"/>
                      <a:pt x="4893" y="4155"/>
                      <a:pt x="4893" y="3755"/>
                    </a:cubicBezTo>
                    <a:lnTo>
                      <a:pt x="4543" y="705"/>
                    </a:lnTo>
                    <a:cubicBezTo>
                      <a:pt x="4493" y="305"/>
                      <a:pt x="4143" y="5"/>
                      <a:pt x="3743" y="5"/>
                    </a:cubicBezTo>
                    <a:lnTo>
                      <a:pt x="744" y="5"/>
                    </a:lnTo>
                    <a:cubicBezTo>
                      <a:pt x="718" y="2"/>
                      <a:pt x="692" y="1"/>
                      <a:pt x="66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7585966" y="2205797"/>
                <a:ext cx="109176" cy="99482"/>
              </a:xfrm>
              <a:custGeom>
                <a:rect b="b" l="l" r="r" t="t"/>
                <a:pathLst>
                  <a:path extrusionOk="0" h="4505" w="4944">
                    <a:moveTo>
                      <a:pt x="751" y="0"/>
                    </a:moveTo>
                    <a:cubicBezTo>
                      <a:pt x="301" y="0"/>
                      <a:pt x="1" y="350"/>
                      <a:pt x="101" y="750"/>
                    </a:cubicBezTo>
                    <a:lnTo>
                      <a:pt x="401" y="3750"/>
                    </a:lnTo>
                    <a:cubicBezTo>
                      <a:pt x="451" y="4200"/>
                      <a:pt x="801" y="4499"/>
                      <a:pt x="1200" y="4499"/>
                    </a:cubicBezTo>
                    <a:lnTo>
                      <a:pt x="4200" y="4499"/>
                    </a:lnTo>
                    <a:cubicBezTo>
                      <a:pt x="4226" y="4503"/>
                      <a:pt x="4251" y="4504"/>
                      <a:pt x="4276" y="4504"/>
                    </a:cubicBezTo>
                    <a:cubicBezTo>
                      <a:pt x="4643" y="4504"/>
                      <a:pt x="4943" y="4171"/>
                      <a:pt x="4850" y="3750"/>
                    </a:cubicBezTo>
                    <a:lnTo>
                      <a:pt x="4550" y="750"/>
                    </a:lnTo>
                    <a:cubicBezTo>
                      <a:pt x="4500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6974436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3" y="1"/>
                    </a:moveTo>
                    <a:cubicBezTo>
                      <a:pt x="411" y="1"/>
                      <a:pt x="1" y="529"/>
                      <a:pt x="49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4" y="5555"/>
                      <a:pt x="1699" y="5556"/>
                      <a:pt x="1724" y="5556"/>
                    </a:cubicBezTo>
                    <a:cubicBezTo>
                      <a:pt x="2285" y="5556"/>
                      <a:pt x="2694" y="5029"/>
                      <a:pt x="2598" y="4503"/>
                    </a:cubicBezTo>
                    <a:lnTo>
                      <a:pt x="229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3" y="2"/>
                      <a:pt x="998" y="1"/>
                      <a:pt x="9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7077097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3" y="1"/>
                    </a:moveTo>
                    <a:cubicBezTo>
                      <a:pt x="411" y="1"/>
                      <a:pt x="1" y="529"/>
                      <a:pt x="49" y="1103"/>
                    </a:cubicBezTo>
                    <a:lnTo>
                      <a:pt x="399" y="4503"/>
                    </a:lnTo>
                    <a:cubicBezTo>
                      <a:pt x="499" y="5103"/>
                      <a:pt x="999" y="5553"/>
                      <a:pt x="1648" y="5553"/>
                    </a:cubicBezTo>
                    <a:cubicBezTo>
                      <a:pt x="1672" y="5555"/>
                      <a:pt x="1695" y="5556"/>
                      <a:pt x="1718" y="5556"/>
                    </a:cubicBezTo>
                    <a:cubicBezTo>
                      <a:pt x="2240" y="5556"/>
                      <a:pt x="2694" y="5029"/>
                      <a:pt x="2598" y="4503"/>
                    </a:cubicBezTo>
                    <a:lnTo>
                      <a:pt x="2298" y="1103"/>
                    </a:lnTo>
                    <a:cubicBezTo>
                      <a:pt x="2198" y="454"/>
                      <a:pt x="1698" y="4"/>
                      <a:pt x="1049" y="4"/>
                    </a:cubicBezTo>
                    <a:cubicBezTo>
                      <a:pt x="1023" y="2"/>
                      <a:pt x="998" y="1"/>
                      <a:pt x="9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7179781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2" y="1"/>
                    </a:moveTo>
                    <a:cubicBezTo>
                      <a:pt x="411" y="1"/>
                      <a:pt x="0" y="529"/>
                      <a:pt x="48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1" y="5555"/>
                      <a:pt x="1694" y="5556"/>
                      <a:pt x="1718" y="5556"/>
                    </a:cubicBezTo>
                    <a:cubicBezTo>
                      <a:pt x="2239" y="5556"/>
                      <a:pt x="2693" y="5029"/>
                      <a:pt x="2597" y="4503"/>
                    </a:cubicBezTo>
                    <a:lnTo>
                      <a:pt x="229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2" y="2"/>
                      <a:pt x="997" y="1"/>
                      <a:pt x="9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7282442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2" y="1"/>
                    </a:moveTo>
                    <a:cubicBezTo>
                      <a:pt x="411" y="1"/>
                      <a:pt x="0" y="529"/>
                      <a:pt x="48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1" y="5555"/>
                      <a:pt x="1695" y="5556"/>
                      <a:pt x="1718" y="5556"/>
                    </a:cubicBezTo>
                    <a:cubicBezTo>
                      <a:pt x="2239" y="5556"/>
                      <a:pt x="2693" y="5029"/>
                      <a:pt x="2598" y="4503"/>
                    </a:cubicBezTo>
                    <a:lnTo>
                      <a:pt x="2248" y="1103"/>
                    </a:lnTo>
                    <a:cubicBezTo>
                      <a:pt x="2198" y="454"/>
                      <a:pt x="1648" y="4"/>
                      <a:pt x="1048" y="4"/>
                    </a:cubicBezTo>
                    <a:cubicBezTo>
                      <a:pt x="1022" y="2"/>
                      <a:pt x="997" y="1"/>
                      <a:pt x="9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>
                <a:off x="7385104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2" y="1"/>
                    </a:moveTo>
                    <a:cubicBezTo>
                      <a:pt x="411" y="1"/>
                      <a:pt x="0" y="529"/>
                      <a:pt x="48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1" y="5555"/>
                      <a:pt x="1695" y="5556"/>
                      <a:pt x="1718" y="5556"/>
                    </a:cubicBezTo>
                    <a:cubicBezTo>
                      <a:pt x="2239" y="5556"/>
                      <a:pt x="2694" y="5029"/>
                      <a:pt x="2598" y="4503"/>
                    </a:cubicBezTo>
                    <a:lnTo>
                      <a:pt x="224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3" y="2"/>
                      <a:pt x="997" y="1"/>
                      <a:pt x="9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7487810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1020" y="1"/>
                    </a:moveTo>
                    <a:cubicBezTo>
                      <a:pt x="455" y="1"/>
                      <a:pt x="1" y="529"/>
                      <a:pt x="96" y="1103"/>
                    </a:cubicBezTo>
                    <a:lnTo>
                      <a:pt x="446" y="4503"/>
                    </a:lnTo>
                    <a:cubicBezTo>
                      <a:pt x="496" y="5103"/>
                      <a:pt x="996" y="5553"/>
                      <a:pt x="1646" y="5553"/>
                    </a:cubicBezTo>
                    <a:cubicBezTo>
                      <a:pt x="1672" y="5555"/>
                      <a:pt x="1697" y="5556"/>
                      <a:pt x="1722" y="5556"/>
                    </a:cubicBezTo>
                    <a:cubicBezTo>
                      <a:pt x="2283" y="5556"/>
                      <a:pt x="2694" y="5029"/>
                      <a:pt x="2646" y="4503"/>
                    </a:cubicBezTo>
                    <a:lnTo>
                      <a:pt x="2296" y="1103"/>
                    </a:lnTo>
                    <a:cubicBezTo>
                      <a:pt x="2196" y="454"/>
                      <a:pt x="1696" y="4"/>
                      <a:pt x="1096" y="4"/>
                    </a:cubicBezTo>
                    <a:cubicBezTo>
                      <a:pt x="1071" y="2"/>
                      <a:pt x="1045" y="1"/>
                      <a:pt x="10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7590427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3" y="1"/>
                    </a:moveTo>
                    <a:cubicBezTo>
                      <a:pt x="411" y="1"/>
                      <a:pt x="1" y="529"/>
                      <a:pt x="49" y="1103"/>
                    </a:cubicBezTo>
                    <a:lnTo>
                      <a:pt x="399" y="4503"/>
                    </a:lnTo>
                    <a:cubicBezTo>
                      <a:pt x="499" y="5103"/>
                      <a:pt x="998" y="5553"/>
                      <a:pt x="1598" y="5553"/>
                    </a:cubicBezTo>
                    <a:cubicBezTo>
                      <a:pt x="1624" y="5555"/>
                      <a:pt x="1649" y="5556"/>
                      <a:pt x="1674" y="5556"/>
                    </a:cubicBezTo>
                    <a:cubicBezTo>
                      <a:pt x="2240" y="5556"/>
                      <a:pt x="2694" y="5029"/>
                      <a:pt x="2598" y="4503"/>
                    </a:cubicBezTo>
                    <a:lnTo>
                      <a:pt x="224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3" y="2"/>
                      <a:pt x="998" y="1"/>
                      <a:pt x="9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6939059" y="1849231"/>
                <a:ext cx="848962" cy="557495"/>
              </a:xfrm>
              <a:custGeom>
                <a:rect b="b" l="l" r="r" t="t"/>
                <a:pathLst>
                  <a:path extrusionOk="0" h="25246" w="38445">
                    <a:moveTo>
                      <a:pt x="35145" y="0"/>
                    </a:moveTo>
                    <a:cubicBezTo>
                      <a:pt x="32595" y="4899"/>
                      <a:pt x="23597" y="18197"/>
                      <a:pt x="1" y="20347"/>
                    </a:cubicBezTo>
                    <a:lnTo>
                      <a:pt x="351" y="23696"/>
                    </a:lnTo>
                    <a:cubicBezTo>
                      <a:pt x="451" y="24546"/>
                      <a:pt x="1151" y="25196"/>
                      <a:pt x="2050" y="25246"/>
                    </a:cubicBezTo>
                    <a:lnTo>
                      <a:pt x="36994" y="25246"/>
                    </a:lnTo>
                    <a:cubicBezTo>
                      <a:pt x="37794" y="25246"/>
                      <a:pt x="38444" y="24546"/>
                      <a:pt x="38344" y="23696"/>
                    </a:cubicBezTo>
                    <a:lnTo>
                      <a:pt x="36045" y="1350"/>
                    </a:lnTo>
                    <a:cubicBezTo>
                      <a:pt x="35995" y="750"/>
                      <a:pt x="35645" y="250"/>
                      <a:pt x="35145" y="0"/>
                    </a:cubicBez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>
                <a:off x="6760235" y="2434307"/>
                <a:ext cx="1351228" cy="299196"/>
              </a:xfrm>
              <a:custGeom>
                <a:rect b="b" l="l" r="r" t="t"/>
                <a:pathLst>
                  <a:path extrusionOk="0" h="13549" w="61190">
                    <a:moveTo>
                      <a:pt x="0" y="0"/>
                    </a:moveTo>
                    <a:lnTo>
                      <a:pt x="0" y="13548"/>
                    </a:lnTo>
                    <a:lnTo>
                      <a:pt x="61190" y="13548"/>
                    </a:lnTo>
                    <a:lnTo>
                      <a:pt x="6119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>
                <a:off x="6841919" y="2733480"/>
                <a:ext cx="98267" cy="24291"/>
              </a:xfrm>
              <a:custGeom>
                <a:rect b="b" l="l" r="r" t="t"/>
                <a:pathLst>
                  <a:path extrusionOk="0" h="1100" w="4450">
                    <a:moveTo>
                      <a:pt x="1" y="0"/>
                    </a:moveTo>
                    <a:lnTo>
                      <a:pt x="1" y="1100"/>
                    </a:lnTo>
                    <a:lnTo>
                      <a:pt x="4450" y="1100"/>
                    </a:lnTo>
                    <a:lnTo>
                      <a:pt x="44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>
                <a:off x="7932595" y="2733480"/>
                <a:ext cx="98289" cy="24291"/>
              </a:xfrm>
              <a:custGeom>
                <a:rect b="b" l="l" r="r" t="t"/>
                <a:pathLst>
                  <a:path extrusionOk="0" h="1100" w="4451">
                    <a:moveTo>
                      <a:pt x="1" y="0"/>
                    </a:moveTo>
                    <a:lnTo>
                      <a:pt x="1" y="1100"/>
                    </a:lnTo>
                    <a:lnTo>
                      <a:pt x="4450" y="1100"/>
                    </a:lnTo>
                    <a:lnTo>
                      <a:pt x="44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7456806" y="2503845"/>
                <a:ext cx="592827" cy="55228"/>
              </a:xfrm>
              <a:custGeom>
                <a:rect b="b" l="l" r="r" t="t"/>
                <a:pathLst>
                  <a:path extrusionOk="0" fill="none" h="2501" w="26846">
                    <a:moveTo>
                      <a:pt x="1" y="1"/>
                    </a:moveTo>
                    <a:lnTo>
                      <a:pt x="26846" y="1"/>
                    </a:lnTo>
                    <a:lnTo>
                      <a:pt x="26846" y="2500"/>
                    </a:lnTo>
                    <a:lnTo>
                      <a:pt x="1" y="2500"/>
                    </a:lnTo>
                    <a:close/>
                  </a:path>
                </a:pathLst>
              </a:custGeom>
              <a:noFill/>
              <a:ln cap="flat" cmpd="sng" w="16250">
                <a:solidFill>
                  <a:srgbClr val="999999"/>
                </a:solidFill>
                <a:prstDash val="solid"/>
                <a:miter lim="4999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6811003" y="2472951"/>
                <a:ext cx="49708" cy="43282"/>
              </a:xfrm>
              <a:custGeom>
                <a:rect b="b" l="l" r="r" t="t"/>
                <a:pathLst>
                  <a:path extrusionOk="0" h="1960" w="2251">
                    <a:moveTo>
                      <a:pt x="1301" y="0"/>
                    </a:moveTo>
                    <a:cubicBezTo>
                      <a:pt x="401" y="0"/>
                      <a:pt x="1" y="1050"/>
                      <a:pt x="601" y="1650"/>
                    </a:cubicBezTo>
                    <a:cubicBezTo>
                      <a:pt x="799" y="1864"/>
                      <a:pt x="1046" y="1959"/>
                      <a:pt x="1288" y="1959"/>
                    </a:cubicBezTo>
                    <a:cubicBezTo>
                      <a:pt x="1779" y="1959"/>
                      <a:pt x="2250" y="1569"/>
                      <a:pt x="2250" y="1000"/>
                    </a:cubicBezTo>
                    <a:cubicBezTo>
                      <a:pt x="2250" y="450"/>
                      <a:pt x="1801" y="0"/>
                      <a:pt x="130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6889396" y="2472951"/>
                <a:ext cx="49686" cy="42774"/>
              </a:xfrm>
              <a:custGeom>
                <a:rect b="b" l="l" r="r" t="t"/>
                <a:pathLst>
                  <a:path extrusionOk="0" h="1937" w="2250">
                    <a:moveTo>
                      <a:pt x="1250" y="0"/>
                    </a:moveTo>
                    <a:cubicBezTo>
                      <a:pt x="400" y="0"/>
                      <a:pt x="0" y="1050"/>
                      <a:pt x="600" y="1650"/>
                    </a:cubicBezTo>
                    <a:cubicBezTo>
                      <a:pt x="798" y="1848"/>
                      <a:pt x="1040" y="1937"/>
                      <a:pt x="1276" y="1937"/>
                    </a:cubicBezTo>
                    <a:cubicBezTo>
                      <a:pt x="1756" y="1937"/>
                      <a:pt x="2216" y="1569"/>
                      <a:pt x="2250" y="1000"/>
                    </a:cubicBezTo>
                    <a:cubicBezTo>
                      <a:pt x="2250" y="450"/>
                      <a:pt x="1800" y="0"/>
                      <a:pt x="125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6668593" y="1718679"/>
                <a:ext cx="51916" cy="96346"/>
              </a:xfrm>
              <a:custGeom>
                <a:rect b="b" l="l" r="r" t="t"/>
                <a:pathLst>
                  <a:path extrusionOk="0" h="4363" w="2351">
                    <a:moveTo>
                      <a:pt x="1176" y="1"/>
                    </a:moveTo>
                    <a:cubicBezTo>
                      <a:pt x="588" y="1"/>
                      <a:pt x="1" y="388"/>
                      <a:pt x="1" y="1163"/>
                    </a:cubicBezTo>
                    <a:lnTo>
                      <a:pt x="1" y="3213"/>
                    </a:lnTo>
                    <a:cubicBezTo>
                      <a:pt x="1" y="3812"/>
                      <a:pt x="551" y="4362"/>
                      <a:pt x="1201" y="4362"/>
                    </a:cubicBezTo>
                    <a:cubicBezTo>
                      <a:pt x="1801" y="4362"/>
                      <a:pt x="2351" y="3812"/>
                      <a:pt x="2351" y="3213"/>
                    </a:cubicBezTo>
                    <a:lnTo>
                      <a:pt x="2351" y="1163"/>
                    </a:lnTo>
                    <a:cubicBezTo>
                      <a:pt x="2351" y="388"/>
                      <a:pt x="1763" y="1"/>
                      <a:pt x="11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6669697" y="1849143"/>
                <a:ext cx="51916" cy="96412"/>
              </a:xfrm>
              <a:custGeom>
                <a:rect b="b" l="l" r="r" t="t"/>
                <a:pathLst>
                  <a:path extrusionOk="0" h="4366" w="2351">
                    <a:moveTo>
                      <a:pt x="1233" y="1"/>
                    </a:moveTo>
                    <a:cubicBezTo>
                      <a:pt x="1206" y="1"/>
                      <a:pt x="1178" y="2"/>
                      <a:pt x="1151" y="4"/>
                    </a:cubicBezTo>
                    <a:cubicBezTo>
                      <a:pt x="501" y="4"/>
                      <a:pt x="1" y="504"/>
                      <a:pt x="1" y="1154"/>
                    </a:cubicBezTo>
                    <a:lnTo>
                      <a:pt x="1" y="3204"/>
                    </a:lnTo>
                    <a:cubicBezTo>
                      <a:pt x="1" y="3978"/>
                      <a:pt x="588" y="4366"/>
                      <a:pt x="1176" y="4366"/>
                    </a:cubicBezTo>
                    <a:cubicBezTo>
                      <a:pt x="1763" y="4366"/>
                      <a:pt x="2351" y="3978"/>
                      <a:pt x="2351" y="3204"/>
                    </a:cubicBezTo>
                    <a:lnTo>
                      <a:pt x="2351" y="1154"/>
                    </a:lnTo>
                    <a:cubicBezTo>
                      <a:pt x="2303" y="532"/>
                      <a:pt x="1842" y="1"/>
                      <a:pt x="12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>
                <a:off x="6701297" y="1806104"/>
                <a:ext cx="117854" cy="52026"/>
              </a:xfrm>
              <a:custGeom>
                <a:rect b="b" l="l" r="r" t="t"/>
                <a:pathLst>
                  <a:path extrusionOk="0" h="2356" w="5337">
                    <a:moveTo>
                      <a:pt x="1526" y="1"/>
                    </a:moveTo>
                    <a:cubicBezTo>
                      <a:pt x="1" y="1"/>
                      <a:pt x="1" y="2356"/>
                      <a:pt x="1526" y="2356"/>
                    </a:cubicBezTo>
                    <a:cubicBezTo>
                      <a:pt x="1557" y="2356"/>
                      <a:pt x="1588" y="2355"/>
                      <a:pt x="1619" y="2353"/>
                    </a:cubicBezTo>
                    <a:lnTo>
                      <a:pt x="3669" y="2353"/>
                    </a:lnTo>
                    <a:cubicBezTo>
                      <a:pt x="3702" y="2355"/>
                      <a:pt x="3734" y="2356"/>
                      <a:pt x="3765" y="2356"/>
                    </a:cubicBezTo>
                    <a:cubicBezTo>
                      <a:pt x="5337" y="2356"/>
                      <a:pt x="5337" y="1"/>
                      <a:pt x="3765" y="1"/>
                    </a:cubicBezTo>
                    <a:cubicBezTo>
                      <a:pt x="3734" y="1"/>
                      <a:pt x="3702" y="2"/>
                      <a:pt x="3669" y="3"/>
                    </a:cubicBezTo>
                    <a:lnTo>
                      <a:pt x="1619" y="3"/>
                    </a:lnTo>
                    <a:cubicBezTo>
                      <a:pt x="1588" y="2"/>
                      <a:pt x="1557" y="1"/>
                      <a:pt x="15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6574764" y="1806170"/>
                <a:ext cx="102684" cy="51916"/>
              </a:xfrm>
              <a:custGeom>
                <a:rect b="b" l="l" r="r" t="t"/>
                <a:pathLst>
                  <a:path extrusionOk="0" h="2351" w="4650">
                    <a:moveTo>
                      <a:pt x="1450" y="0"/>
                    </a:moveTo>
                    <a:cubicBezTo>
                      <a:pt x="1" y="100"/>
                      <a:pt x="1" y="2200"/>
                      <a:pt x="1450" y="2350"/>
                    </a:cubicBezTo>
                    <a:lnTo>
                      <a:pt x="3500" y="2350"/>
                    </a:lnTo>
                    <a:cubicBezTo>
                      <a:pt x="4150" y="2350"/>
                      <a:pt x="4650" y="1800"/>
                      <a:pt x="4650" y="1150"/>
                    </a:cubicBezTo>
                    <a:cubicBezTo>
                      <a:pt x="4650" y="500"/>
                      <a:pt x="4150" y="0"/>
                      <a:pt x="35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7539615" y="1155399"/>
                <a:ext cx="43061" cy="81153"/>
              </a:xfrm>
              <a:custGeom>
                <a:rect b="b" l="l" r="r" t="t"/>
                <a:pathLst>
                  <a:path extrusionOk="0" h="3675" w="1950">
                    <a:moveTo>
                      <a:pt x="975" y="1"/>
                    </a:moveTo>
                    <a:cubicBezTo>
                      <a:pt x="487" y="1"/>
                      <a:pt x="0" y="326"/>
                      <a:pt x="0" y="975"/>
                    </a:cubicBezTo>
                    <a:lnTo>
                      <a:pt x="0" y="2675"/>
                    </a:lnTo>
                    <a:cubicBezTo>
                      <a:pt x="0" y="3225"/>
                      <a:pt x="450" y="3675"/>
                      <a:pt x="950" y="3675"/>
                    </a:cubicBezTo>
                    <a:cubicBezTo>
                      <a:pt x="1500" y="367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6"/>
                      <a:pt x="1462" y="1"/>
                      <a:pt x="9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>
                <a:off x="7539615" y="1265237"/>
                <a:ext cx="43061" cy="80336"/>
              </a:xfrm>
              <a:custGeom>
                <a:rect b="b" l="l" r="r" t="t"/>
                <a:pathLst>
                  <a:path extrusionOk="0" h="3638" w="1950">
                    <a:moveTo>
                      <a:pt x="950" y="1"/>
                    </a:moveTo>
                    <a:cubicBezTo>
                      <a:pt x="450" y="1"/>
                      <a:pt x="0" y="401"/>
                      <a:pt x="0" y="951"/>
                    </a:cubicBezTo>
                    <a:lnTo>
                      <a:pt x="0" y="2700"/>
                    </a:lnTo>
                    <a:cubicBezTo>
                      <a:pt x="0" y="3325"/>
                      <a:pt x="487" y="3638"/>
                      <a:pt x="975" y="3638"/>
                    </a:cubicBezTo>
                    <a:cubicBezTo>
                      <a:pt x="1462" y="3638"/>
                      <a:pt x="1950" y="3325"/>
                      <a:pt x="1950" y="2700"/>
                    </a:cubicBezTo>
                    <a:lnTo>
                      <a:pt x="1950" y="951"/>
                    </a:lnTo>
                    <a:cubicBezTo>
                      <a:pt x="1950" y="401"/>
                      <a:pt x="1500" y="1"/>
                      <a:pt x="9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>
                <a:off x="7569404" y="1228823"/>
                <a:ext cx="94977" cy="43061"/>
              </a:xfrm>
              <a:custGeom>
                <a:rect b="b" l="l" r="r" t="t"/>
                <a:pathLst>
                  <a:path extrusionOk="0" h="1950" w="4301">
                    <a:moveTo>
                      <a:pt x="1301" y="0"/>
                    </a:moveTo>
                    <a:cubicBezTo>
                      <a:pt x="1" y="0"/>
                      <a:pt x="1" y="1950"/>
                      <a:pt x="1301" y="1950"/>
                    </a:cubicBezTo>
                    <a:lnTo>
                      <a:pt x="3000" y="1950"/>
                    </a:lnTo>
                    <a:cubicBezTo>
                      <a:pt x="4300" y="1950"/>
                      <a:pt x="4300" y="0"/>
                      <a:pt x="30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7457910" y="1229927"/>
                <a:ext cx="88330" cy="43061"/>
              </a:xfrm>
              <a:custGeom>
                <a:rect b="b" l="l" r="r" t="t"/>
                <a:pathLst>
                  <a:path extrusionOk="0" h="1950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600" y="1900"/>
                      <a:pt x="4000" y="1500"/>
                      <a:pt x="4000" y="950"/>
                    </a:cubicBezTo>
                    <a:cubicBezTo>
                      <a:pt x="4000" y="400"/>
                      <a:pt x="3600" y="0"/>
                      <a:pt x="30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8060652" y="1785744"/>
                <a:ext cx="43083" cy="81153"/>
              </a:xfrm>
              <a:custGeom>
                <a:rect b="b" l="l" r="r" t="t"/>
                <a:pathLst>
                  <a:path extrusionOk="0" h="3675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5"/>
                    </a:cubicBezTo>
                    <a:lnTo>
                      <a:pt x="1" y="2725"/>
                    </a:lnTo>
                    <a:cubicBezTo>
                      <a:pt x="1" y="3275"/>
                      <a:pt x="451" y="3675"/>
                      <a:pt x="1001" y="3675"/>
                    </a:cubicBezTo>
                    <a:cubicBezTo>
                      <a:pt x="1551" y="3675"/>
                      <a:pt x="1951" y="3275"/>
                      <a:pt x="1951" y="2725"/>
                    </a:cubicBezTo>
                    <a:lnTo>
                      <a:pt x="1951" y="975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>
                <a:off x="8060652" y="1895582"/>
                <a:ext cx="43083" cy="81175"/>
              </a:xfrm>
              <a:custGeom>
                <a:rect b="b" l="l" r="r" t="t"/>
                <a:pathLst>
                  <a:path extrusionOk="0" h="3676" w="1951">
                    <a:moveTo>
                      <a:pt x="1001" y="1"/>
                    </a:moveTo>
                    <a:cubicBezTo>
                      <a:pt x="451" y="1"/>
                      <a:pt x="1" y="451"/>
                      <a:pt x="1" y="1001"/>
                    </a:cubicBezTo>
                    <a:lnTo>
                      <a:pt x="1" y="2700"/>
                    </a:lnTo>
                    <a:cubicBezTo>
                      <a:pt x="1" y="3350"/>
                      <a:pt x="488" y="3675"/>
                      <a:pt x="976" y="3675"/>
                    </a:cubicBezTo>
                    <a:cubicBezTo>
                      <a:pt x="1463" y="3675"/>
                      <a:pt x="1951" y="3350"/>
                      <a:pt x="1951" y="2700"/>
                    </a:cubicBezTo>
                    <a:lnTo>
                      <a:pt x="1951" y="1001"/>
                    </a:lnTo>
                    <a:cubicBezTo>
                      <a:pt x="1951" y="451"/>
                      <a:pt x="1551" y="1"/>
                      <a:pt x="1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>
                <a:off x="8090463" y="1860272"/>
                <a:ext cx="94955" cy="43061"/>
              </a:xfrm>
              <a:custGeom>
                <a:rect b="b" l="l" r="r" t="t"/>
                <a:pathLst>
                  <a:path extrusionOk="0" h="1950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00" y="1950"/>
                    </a:lnTo>
                    <a:cubicBezTo>
                      <a:pt x="4300" y="1950"/>
                      <a:pt x="4300" y="0"/>
                      <a:pt x="3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>
                <a:off x="7980073" y="1860272"/>
                <a:ext cx="88330" cy="43061"/>
              </a:xfrm>
              <a:custGeom>
                <a:rect b="b" l="l" r="r" t="t"/>
                <a:pathLst>
                  <a:path extrusionOk="0" h="1950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00" y="1950"/>
                    </a:lnTo>
                    <a:cubicBezTo>
                      <a:pt x="3550" y="1950"/>
                      <a:pt x="4000" y="1500"/>
                      <a:pt x="4000" y="950"/>
                    </a:cubicBezTo>
                    <a:cubicBezTo>
                      <a:pt x="4000" y="450"/>
                      <a:pt x="3550" y="0"/>
                      <a:pt x="3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8"/>
              <p:cNvSpPr/>
              <p:nvPr/>
            </p:nvSpPr>
            <p:spPr>
              <a:xfrm>
                <a:off x="6941268" y="1303882"/>
                <a:ext cx="144640" cy="122933"/>
              </a:xfrm>
              <a:custGeom>
                <a:rect b="b" l="l" r="r" t="t"/>
                <a:pathLst>
                  <a:path extrusionOk="0" h="5567" w="6550">
                    <a:moveTo>
                      <a:pt x="3750" y="0"/>
                    </a:moveTo>
                    <a:cubicBezTo>
                      <a:pt x="1251" y="0"/>
                      <a:pt x="1" y="3000"/>
                      <a:pt x="1750" y="4750"/>
                    </a:cubicBezTo>
                    <a:cubicBezTo>
                      <a:pt x="2332" y="5315"/>
                      <a:pt x="3038" y="5567"/>
                      <a:pt x="3728" y="5567"/>
                    </a:cubicBezTo>
                    <a:cubicBezTo>
                      <a:pt x="5175" y="5567"/>
                      <a:pt x="6550" y="4458"/>
                      <a:pt x="6550" y="2800"/>
                    </a:cubicBezTo>
                    <a:cubicBezTo>
                      <a:pt x="6550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8"/>
              <p:cNvSpPr/>
              <p:nvPr/>
            </p:nvSpPr>
            <p:spPr>
              <a:xfrm>
                <a:off x="8044022" y="1078947"/>
                <a:ext cx="111185" cy="94292"/>
              </a:xfrm>
              <a:custGeom>
                <a:rect b="b" l="l" r="r" t="t"/>
                <a:pathLst>
                  <a:path extrusionOk="0" h="4270" w="5035">
                    <a:moveTo>
                      <a:pt x="2873" y="1"/>
                    </a:moveTo>
                    <a:cubicBezTo>
                      <a:pt x="964" y="1"/>
                      <a:pt x="0" y="2265"/>
                      <a:pt x="1335" y="3601"/>
                    </a:cubicBezTo>
                    <a:cubicBezTo>
                      <a:pt x="1781" y="4063"/>
                      <a:pt x="2336" y="4269"/>
                      <a:pt x="2880" y="4269"/>
                    </a:cubicBezTo>
                    <a:cubicBezTo>
                      <a:pt x="3981" y="4269"/>
                      <a:pt x="5035" y="3423"/>
                      <a:pt x="5035" y="2151"/>
                    </a:cubicBezTo>
                    <a:cubicBezTo>
                      <a:pt x="5035" y="951"/>
                      <a:pt x="4085" y="1"/>
                      <a:pt x="2935" y="1"/>
                    </a:cubicBezTo>
                    <a:cubicBezTo>
                      <a:pt x="2914" y="1"/>
                      <a:pt x="2893" y="1"/>
                      <a:pt x="28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5" name="Google Shape;265;p18"/>
          <p:cNvGrpSpPr/>
          <p:nvPr/>
        </p:nvGrpSpPr>
        <p:grpSpPr>
          <a:xfrm>
            <a:off x="3192950" y="549746"/>
            <a:ext cx="2710500" cy="2156513"/>
            <a:chOff x="3216750" y="1088621"/>
            <a:chExt cx="2710500" cy="2156513"/>
          </a:xfrm>
        </p:grpSpPr>
        <p:sp>
          <p:nvSpPr>
            <p:cNvPr id="266" name="Google Shape;266;p18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rgbClr val="924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18"/>
            <p:cNvGrpSpPr/>
            <p:nvPr/>
          </p:nvGrpSpPr>
          <p:grpSpPr>
            <a:xfrm>
              <a:off x="3641588" y="1088621"/>
              <a:ext cx="1860824" cy="1758584"/>
              <a:chOff x="2749725" y="2621275"/>
              <a:chExt cx="2106672" cy="1990925"/>
            </a:xfrm>
          </p:grpSpPr>
          <p:sp>
            <p:nvSpPr>
              <p:cNvPr id="268" name="Google Shape;268;p18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8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8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8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8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8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8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8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8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8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8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8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8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0" name="Google Shape;310;p18"/>
          <p:cNvSpPr txBox="1"/>
          <p:nvPr>
            <p:ph type="title"/>
          </p:nvPr>
        </p:nvSpPr>
        <p:spPr>
          <a:xfrm>
            <a:off x="433400" y="148350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Schedules</a:t>
            </a:r>
            <a:endParaRPr/>
          </a:p>
        </p:txBody>
      </p:sp>
      <p:graphicFrame>
        <p:nvGraphicFramePr>
          <p:cNvPr id="311" name="Google Shape;311;p18"/>
          <p:cNvGraphicFramePr/>
          <p:nvPr/>
        </p:nvGraphicFramePr>
        <p:xfrm>
          <a:off x="433400" y="24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{43180175-D98B-457C-800C-FAA39EC77A86}</a:tableStyleId>
              </a:tblPr>
              <a:tblGrid>
                <a:gridCol w="1295400"/>
                <a:gridCol w="1447800"/>
                <a:gridCol w="1371600"/>
                <a:gridCol w="1371600"/>
                <a:gridCol w="1371600"/>
                <a:gridCol w="1371600"/>
              </a:tblGrid>
              <a:tr h="3962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83314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November</a:t>
                      </a:r>
                      <a:endParaRPr>
                        <a:solidFill>
                          <a:srgbClr val="683314"/>
                        </a:solidFill>
                        <a:latin typeface="Pacifico"/>
                        <a:ea typeface="Pacifico"/>
                        <a:cs typeface="Pacifico"/>
                        <a:sym typeface="Pacific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83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83314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December</a:t>
                      </a:r>
                      <a:endParaRPr>
                        <a:solidFill>
                          <a:srgbClr val="683314"/>
                        </a:solidFill>
                        <a:latin typeface="Pacifico"/>
                        <a:ea typeface="Pacifico"/>
                        <a:cs typeface="Pacifico"/>
                        <a:sym typeface="Pacific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83"/>
                    </a:solidFill>
                  </a:tcPr>
                </a:tc>
                <a:tc hMerge="1"/>
                <a:tc hMerge="1"/>
              </a:tr>
              <a:tr h="42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Week3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Week4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Week5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Week1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Week2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Week3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</a:tr>
              <a:tr h="65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Carry out the project approach.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Carry out amendments and recommendation.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Search for models or realization. Texture and 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skybox 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search.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Creation of scenery (heights and textures map) and lights.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Creation of animations of the different models, adjustment of view in first and third person. 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Import of models, animations, maps, textures, etc., in the project.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</a:tr>
            </a:tbl>
          </a:graphicData>
        </a:graphic>
      </p:graphicFrame>
      <p:grpSp>
        <p:nvGrpSpPr>
          <p:cNvPr id="312" name="Google Shape;312;p18"/>
          <p:cNvGrpSpPr/>
          <p:nvPr/>
        </p:nvGrpSpPr>
        <p:grpSpPr>
          <a:xfrm>
            <a:off x="452200" y="592119"/>
            <a:ext cx="2710500" cy="1847134"/>
            <a:chOff x="476000" y="1130994"/>
            <a:chExt cx="2710500" cy="1847134"/>
          </a:xfrm>
        </p:grpSpPr>
        <p:sp>
          <p:nvSpPr>
            <p:cNvPr id="313" name="Google Shape;313;p18"/>
            <p:cNvSpPr/>
            <p:nvPr/>
          </p:nvSpPr>
          <p:spPr>
            <a:xfrm>
              <a:off x="476000" y="2576728"/>
              <a:ext cx="2710500" cy="401400"/>
            </a:xfrm>
            <a:prstGeom prst="rect">
              <a:avLst/>
            </a:prstGeom>
            <a:solidFill>
              <a:srgbClr val="924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" name="Google Shape;314;p18"/>
            <p:cNvGrpSpPr/>
            <p:nvPr/>
          </p:nvGrpSpPr>
          <p:grpSpPr>
            <a:xfrm>
              <a:off x="950295" y="1130994"/>
              <a:ext cx="1761896" cy="1716211"/>
              <a:chOff x="314350" y="2669246"/>
              <a:chExt cx="1994675" cy="1942954"/>
            </a:xfrm>
          </p:grpSpPr>
          <p:sp>
            <p:nvSpPr>
              <p:cNvPr id="315" name="Google Shape;315;p18"/>
              <p:cNvSpPr/>
              <p:nvPr/>
            </p:nvSpPr>
            <p:spPr>
              <a:xfrm>
                <a:off x="3143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97" y="0"/>
                      <a:pt x="0" y="1250"/>
                      <a:pt x="0" y="2800"/>
                    </a:cubicBezTo>
                    <a:cubicBezTo>
                      <a:pt x="0" y="4349"/>
                      <a:pt x="17197" y="5599"/>
                      <a:pt x="38394" y="5599"/>
                    </a:cubicBezTo>
                    <a:cubicBezTo>
                      <a:pt x="59640" y="5599"/>
                      <a:pt x="76787" y="4299"/>
                      <a:pt x="76787" y="2800"/>
                    </a:cubicBezTo>
                    <a:cubicBezTo>
                      <a:pt x="76787" y="1250"/>
                      <a:pt x="5964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373100" y="3233275"/>
                <a:ext cx="1850950" cy="1320025"/>
              </a:xfrm>
              <a:custGeom>
                <a:rect b="b" l="l" r="r" t="t"/>
                <a:pathLst>
                  <a:path extrusionOk="0" h="52801" w="74038">
                    <a:moveTo>
                      <a:pt x="61778" y="0"/>
                    </a:moveTo>
                    <a:cubicBezTo>
                      <a:pt x="61466" y="0"/>
                      <a:pt x="61148" y="68"/>
                      <a:pt x="60839" y="216"/>
                    </a:cubicBezTo>
                    <a:lnTo>
                      <a:pt x="50641" y="4815"/>
                    </a:lnTo>
                    <a:lnTo>
                      <a:pt x="11848" y="22262"/>
                    </a:lnTo>
                    <a:lnTo>
                      <a:pt x="1600" y="26861"/>
                    </a:lnTo>
                    <a:cubicBezTo>
                      <a:pt x="500" y="27361"/>
                      <a:pt x="0" y="28661"/>
                      <a:pt x="500" y="29761"/>
                    </a:cubicBezTo>
                    <a:lnTo>
                      <a:pt x="10248" y="51507"/>
                    </a:lnTo>
                    <a:cubicBezTo>
                      <a:pt x="10616" y="52316"/>
                      <a:pt x="11445" y="52801"/>
                      <a:pt x="12295" y="52801"/>
                    </a:cubicBezTo>
                    <a:cubicBezTo>
                      <a:pt x="12600" y="52801"/>
                      <a:pt x="12907" y="52739"/>
                      <a:pt x="13198" y="52607"/>
                    </a:cubicBezTo>
                    <a:lnTo>
                      <a:pt x="23446" y="48007"/>
                    </a:lnTo>
                    <a:lnTo>
                      <a:pt x="62239" y="30560"/>
                    </a:lnTo>
                    <a:lnTo>
                      <a:pt x="72437" y="26011"/>
                    </a:lnTo>
                    <a:cubicBezTo>
                      <a:pt x="73587" y="25461"/>
                      <a:pt x="74037" y="24162"/>
                      <a:pt x="73537" y="23062"/>
                    </a:cubicBezTo>
                    <a:lnTo>
                      <a:pt x="63789" y="1316"/>
                    </a:lnTo>
                    <a:cubicBezTo>
                      <a:pt x="63423" y="511"/>
                      <a:pt x="62628" y="0"/>
                      <a:pt x="6177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456825" y="3752325"/>
                <a:ext cx="586175" cy="763475"/>
              </a:xfrm>
              <a:custGeom>
                <a:rect b="b" l="l" r="r" t="t"/>
                <a:pathLst>
                  <a:path extrusionOk="0" h="30539" w="23447">
                    <a:moveTo>
                      <a:pt x="11898" y="0"/>
                    </a:moveTo>
                    <a:lnTo>
                      <a:pt x="1600" y="4599"/>
                    </a:lnTo>
                    <a:cubicBezTo>
                      <a:pt x="500" y="5099"/>
                      <a:pt x="0" y="6399"/>
                      <a:pt x="500" y="7499"/>
                    </a:cubicBezTo>
                    <a:lnTo>
                      <a:pt x="10249" y="29195"/>
                    </a:lnTo>
                    <a:cubicBezTo>
                      <a:pt x="10618" y="30044"/>
                      <a:pt x="11449" y="30538"/>
                      <a:pt x="12302" y="30538"/>
                    </a:cubicBezTo>
                    <a:cubicBezTo>
                      <a:pt x="12605" y="30538"/>
                      <a:pt x="12910" y="30476"/>
                      <a:pt x="13198" y="30345"/>
                    </a:cubicBezTo>
                    <a:lnTo>
                      <a:pt x="23446" y="25746"/>
                    </a:lnTo>
                    <a:lnTo>
                      <a:pt x="11898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1722850" y="3195075"/>
                <a:ext cx="586175" cy="764725"/>
              </a:xfrm>
              <a:custGeom>
                <a:rect b="b" l="l" r="r" t="t"/>
                <a:pathLst>
                  <a:path extrusionOk="0" h="30589" w="23447">
                    <a:moveTo>
                      <a:pt x="11116" y="1"/>
                    </a:moveTo>
                    <a:cubicBezTo>
                      <a:pt x="10812" y="1"/>
                      <a:pt x="10500" y="63"/>
                      <a:pt x="10199" y="194"/>
                    </a:cubicBezTo>
                    <a:lnTo>
                      <a:pt x="1" y="4793"/>
                    </a:lnTo>
                    <a:lnTo>
                      <a:pt x="11599" y="30589"/>
                    </a:lnTo>
                    <a:lnTo>
                      <a:pt x="21797" y="25990"/>
                    </a:lnTo>
                    <a:cubicBezTo>
                      <a:pt x="22947" y="25490"/>
                      <a:pt x="23447" y="24140"/>
                      <a:pt x="22947" y="23040"/>
                    </a:cubicBezTo>
                    <a:lnTo>
                      <a:pt x="13148" y="1344"/>
                    </a:lnTo>
                    <a:cubicBezTo>
                      <a:pt x="12779" y="495"/>
                      <a:pt x="11975" y="1"/>
                      <a:pt x="111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753025" y="3314900"/>
                <a:ext cx="1259800" cy="1081075"/>
              </a:xfrm>
              <a:custGeom>
                <a:rect b="b" l="l" r="r" t="t"/>
                <a:pathLst>
                  <a:path extrusionOk="0" h="43243" w="50392">
                    <a:moveTo>
                      <a:pt x="38794" y="0"/>
                    </a:moveTo>
                    <a:lnTo>
                      <a:pt x="0" y="17447"/>
                    </a:lnTo>
                    <a:lnTo>
                      <a:pt x="11598" y="43243"/>
                    </a:lnTo>
                    <a:lnTo>
                      <a:pt x="50392" y="25796"/>
                    </a:lnTo>
                    <a:lnTo>
                      <a:pt x="3879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810500" y="3375150"/>
                <a:ext cx="1146075" cy="962275"/>
              </a:xfrm>
              <a:custGeom>
                <a:rect b="b" l="l" r="r" t="t"/>
                <a:pathLst>
                  <a:path extrusionOk="0" h="38491" w="45843">
                    <a:moveTo>
                      <a:pt x="35334" y="0"/>
                    </a:moveTo>
                    <a:cubicBezTo>
                      <a:pt x="35218" y="0"/>
                      <a:pt x="35102" y="29"/>
                      <a:pt x="34995" y="90"/>
                    </a:cubicBezTo>
                    <a:lnTo>
                      <a:pt x="501" y="15587"/>
                    </a:lnTo>
                    <a:cubicBezTo>
                      <a:pt x="201" y="15737"/>
                      <a:pt x="1" y="16087"/>
                      <a:pt x="101" y="16387"/>
                    </a:cubicBezTo>
                    <a:cubicBezTo>
                      <a:pt x="101" y="16437"/>
                      <a:pt x="101" y="16537"/>
                      <a:pt x="151" y="16587"/>
                    </a:cubicBezTo>
                    <a:lnTo>
                      <a:pt x="9799" y="38083"/>
                    </a:lnTo>
                    <a:cubicBezTo>
                      <a:pt x="9910" y="38342"/>
                      <a:pt x="10184" y="38491"/>
                      <a:pt x="10481" y="38491"/>
                    </a:cubicBezTo>
                    <a:cubicBezTo>
                      <a:pt x="10587" y="38491"/>
                      <a:pt x="10695" y="38472"/>
                      <a:pt x="10799" y="38433"/>
                    </a:cubicBezTo>
                    <a:lnTo>
                      <a:pt x="45293" y="22886"/>
                    </a:lnTo>
                    <a:cubicBezTo>
                      <a:pt x="45643" y="22736"/>
                      <a:pt x="45843" y="22286"/>
                      <a:pt x="45643" y="21886"/>
                    </a:cubicBezTo>
                    <a:lnTo>
                      <a:pt x="35995" y="390"/>
                    </a:lnTo>
                    <a:cubicBezTo>
                      <a:pt x="35856" y="147"/>
                      <a:pt x="35597" y="0"/>
                      <a:pt x="3533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810500" y="3731075"/>
                <a:ext cx="881125" cy="376200"/>
              </a:xfrm>
              <a:custGeom>
                <a:rect b="b" l="l" r="r" t="t"/>
                <a:pathLst>
                  <a:path extrusionOk="0" h="15048" w="35245">
                    <a:moveTo>
                      <a:pt x="3500" y="0"/>
                    </a:moveTo>
                    <a:lnTo>
                      <a:pt x="501" y="1300"/>
                    </a:lnTo>
                    <a:cubicBezTo>
                      <a:pt x="201" y="1450"/>
                      <a:pt x="1" y="1800"/>
                      <a:pt x="101" y="2150"/>
                    </a:cubicBezTo>
                    <a:lnTo>
                      <a:pt x="31146" y="15048"/>
                    </a:lnTo>
                    <a:lnTo>
                      <a:pt x="35245" y="13148"/>
                    </a:lnTo>
                    <a:lnTo>
                      <a:pt x="3500" y="0"/>
                    </a:ln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923000" y="3647325"/>
                <a:ext cx="953600" cy="401225"/>
              </a:xfrm>
              <a:custGeom>
                <a:rect b="b" l="l" r="r" t="t"/>
                <a:pathLst>
                  <a:path extrusionOk="0" h="16049" w="38144">
                    <a:moveTo>
                      <a:pt x="6399" y="1"/>
                    </a:moveTo>
                    <a:lnTo>
                      <a:pt x="0" y="2850"/>
                    </a:lnTo>
                    <a:lnTo>
                      <a:pt x="31745" y="16048"/>
                    </a:lnTo>
                    <a:lnTo>
                      <a:pt x="38144" y="13199"/>
                    </a:lnTo>
                    <a:lnTo>
                      <a:pt x="6399" y="1"/>
                    </a:ln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2102775" y="3963850"/>
                <a:ext cx="60650" cy="112175"/>
              </a:xfrm>
              <a:custGeom>
                <a:rect b="b" l="l" r="r" t="t"/>
                <a:pathLst>
                  <a:path extrusionOk="0" h="4487" w="2426">
                    <a:moveTo>
                      <a:pt x="1219" y="0"/>
                    </a:moveTo>
                    <a:cubicBezTo>
                      <a:pt x="613" y="0"/>
                      <a:pt x="1" y="413"/>
                      <a:pt x="51" y="1237"/>
                    </a:cubicBezTo>
                    <a:lnTo>
                      <a:pt x="51" y="3337"/>
                    </a:lnTo>
                    <a:cubicBezTo>
                      <a:pt x="51" y="3937"/>
                      <a:pt x="551" y="4487"/>
                      <a:pt x="1201" y="4487"/>
                    </a:cubicBezTo>
                    <a:cubicBezTo>
                      <a:pt x="1851" y="4487"/>
                      <a:pt x="2351" y="3937"/>
                      <a:pt x="2351" y="3337"/>
                    </a:cubicBezTo>
                    <a:lnTo>
                      <a:pt x="2351" y="1237"/>
                    </a:lnTo>
                    <a:cubicBezTo>
                      <a:pt x="2426" y="413"/>
                      <a:pt x="1826" y="0"/>
                      <a:pt x="1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2102775" y="4114750"/>
                <a:ext cx="60650" cy="112200"/>
              </a:xfrm>
              <a:custGeom>
                <a:rect b="b" l="l" r="r" t="t"/>
                <a:pathLst>
                  <a:path extrusionOk="0" h="4488" w="2426">
                    <a:moveTo>
                      <a:pt x="1201" y="1"/>
                    </a:moveTo>
                    <a:cubicBezTo>
                      <a:pt x="551" y="1"/>
                      <a:pt x="51" y="501"/>
                      <a:pt x="51" y="1150"/>
                    </a:cubicBezTo>
                    <a:lnTo>
                      <a:pt x="51" y="3250"/>
                    </a:lnTo>
                    <a:cubicBezTo>
                      <a:pt x="1" y="4075"/>
                      <a:pt x="613" y="4487"/>
                      <a:pt x="1219" y="4487"/>
                    </a:cubicBezTo>
                    <a:cubicBezTo>
                      <a:pt x="1826" y="4487"/>
                      <a:pt x="2426" y="4075"/>
                      <a:pt x="2351" y="3250"/>
                    </a:cubicBezTo>
                    <a:lnTo>
                      <a:pt x="2351" y="1150"/>
                    </a:lnTo>
                    <a:cubicBezTo>
                      <a:pt x="2401" y="501"/>
                      <a:pt x="1851" y="1"/>
                      <a:pt x="1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2141050" y="4065950"/>
                <a:ext cx="132200" cy="57725"/>
              </a:xfrm>
              <a:custGeom>
                <a:rect b="b" l="l" r="r" t="t"/>
                <a:pathLst>
                  <a:path extrusionOk="0" h="2309" w="5288">
                    <a:moveTo>
                      <a:pt x="1526" y="0"/>
                    </a:moveTo>
                    <a:cubicBezTo>
                      <a:pt x="16" y="0"/>
                      <a:pt x="1" y="2309"/>
                      <a:pt x="1482" y="2309"/>
                    </a:cubicBezTo>
                    <a:cubicBezTo>
                      <a:pt x="1526" y="2309"/>
                      <a:pt x="1572" y="2307"/>
                      <a:pt x="1619" y="2303"/>
                    </a:cubicBezTo>
                    <a:lnTo>
                      <a:pt x="3669" y="2303"/>
                    </a:lnTo>
                    <a:cubicBezTo>
                      <a:pt x="3716" y="2307"/>
                      <a:pt x="3762" y="2309"/>
                      <a:pt x="3806" y="2309"/>
                    </a:cubicBezTo>
                    <a:cubicBezTo>
                      <a:pt x="5287" y="2309"/>
                      <a:pt x="5273" y="0"/>
                      <a:pt x="3762" y="0"/>
                    </a:cubicBezTo>
                    <a:cubicBezTo>
                      <a:pt x="3732" y="0"/>
                      <a:pt x="3701" y="1"/>
                      <a:pt x="3669" y="3"/>
                    </a:cubicBezTo>
                    <a:lnTo>
                      <a:pt x="1619" y="3"/>
                    </a:lnTo>
                    <a:cubicBezTo>
                      <a:pt x="1588" y="1"/>
                      <a:pt x="1557" y="0"/>
                      <a:pt x="1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1992350" y="4065950"/>
                <a:ext cx="121700" cy="57725"/>
              </a:xfrm>
              <a:custGeom>
                <a:rect b="b" l="l" r="r" t="t"/>
                <a:pathLst>
                  <a:path extrusionOk="0" h="2309" w="4868">
                    <a:moveTo>
                      <a:pt x="1525" y="0"/>
                    </a:moveTo>
                    <a:cubicBezTo>
                      <a:pt x="15" y="0"/>
                      <a:pt x="0" y="2309"/>
                      <a:pt x="1481" y="2309"/>
                    </a:cubicBezTo>
                    <a:cubicBezTo>
                      <a:pt x="1525" y="2309"/>
                      <a:pt x="1571" y="2307"/>
                      <a:pt x="1618" y="2303"/>
                    </a:cubicBezTo>
                    <a:lnTo>
                      <a:pt x="3718" y="2303"/>
                    </a:lnTo>
                    <a:cubicBezTo>
                      <a:pt x="4318" y="2303"/>
                      <a:pt x="4868" y="1803"/>
                      <a:pt x="4868" y="1153"/>
                    </a:cubicBezTo>
                    <a:cubicBezTo>
                      <a:pt x="4868" y="503"/>
                      <a:pt x="4318" y="3"/>
                      <a:pt x="3718" y="3"/>
                    </a:cubicBezTo>
                    <a:lnTo>
                      <a:pt x="1618" y="3"/>
                    </a:lnTo>
                    <a:cubicBezTo>
                      <a:pt x="1587" y="1"/>
                      <a:pt x="1556" y="0"/>
                      <a:pt x="1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470575" y="3174300"/>
                <a:ext cx="48775" cy="90725"/>
              </a:xfrm>
              <a:custGeom>
                <a:rect b="b" l="l" r="r" t="t"/>
                <a:pathLst>
                  <a:path extrusionOk="0" h="3629" w="1951">
                    <a:moveTo>
                      <a:pt x="975" y="0"/>
                    </a:moveTo>
                    <a:cubicBezTo>
                      <a:pt x="488" y="0"/>
                      <a:pt x="0" y="325"/>
                      <a:pt x="0" y="975"/>
                    </a:cubicBezTo>
                    <a:lnTo>
                      <a:pt x="0" y="2675"/>
                    </a:lnTo>
                    <a:cubicBezTo>
                      <a:pt x="0" y="3197"/>
                      <a:pt x="406" y="3628"/>
                      <a:pt x="917" y="3628"/>
                    </a:cubicBezTo>
                    <a:cubicBezTo>
                      <a:pt x="944" y="3628"/>
                      <a:pt x="972" y="3627"/>
                      <a:pt x="1000" y="3625"/>
                    </a:cubicBezTo>
                    <a:cubicBezTo>
                      <a:pt x="1550" y="362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5"/>
                      <a:pt x="1463" y="0"/>
                      <a:pt x="9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470625" y="3298550"/>
                <a:ext cx="49975" cy="90725"/>
              </a:xfrm>
              <a:custGeom>
                <a:rect b="b" l="l" r="r" t="t"/>
                <a:pathLst>
                  <a:path extrusionOk="0" h="3629" w="1999">
                    <a:moveTo>
                      <a:pt x="915" y="1"/>
                    </a:moveTo>
                    <a:cubicBezTo>
                      <a:pt x="404" y="1"/>
                      <a:pt x="1" y="432"/>
                      <a:pt x="48" y="954"/>
                    </a:cubicBezTo>
                    <a:lnTo>
                      <a:pt x="48" y="2654"/>
                    </a:lnTo>
                    <a:cubicBezTo>
                      <a:pt x="48" y="3304"/>
                      <a:pt x="536" y="3629"/>
                      <a:pt x="1023" y="3629"/>
                    </a:cubicBezTo>
                    <a:cubicBezTo>
                      <a:pt x="1511" y="3629"/>
                      <a:pt x="1998" y="3304"/>
                      <a:pt x="1998" y="2654"/>
                    </a:cubicBezTo>
                    <a:lnTo>
                      <a:pt x="1998" y="954"/>
                    </a:lnTo>
                    <a:cubicBezTo>
                      <a:pt x="1998" y="404"/>
                      <a:pt x="1548" y="4"/>
                      <a:pt x="998" y="4"/>
                    </a:cubicBezTo>
                    <a:cubicBezTo>
                      <a:pt x="970" y="2"/>
                      <a:pt x="942" y="1"/>
                      <a:pt x="9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504325" y="325865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250" y="1"/>
                    </a:moveTo>
                    <a:cubicBezTo>
                      <a:pt x="0" y="1"/>
                      <a:pt x="0" y="1950"/>
                      <a:pt x="1250" y="1950"/>
                    </a:cubicBezTo>
                    <a:lnTo>
                      <a:pt x="3000" y="1950"/>
                    </a:lnTo>
                    <a:cubicBezTo>
                      <a:pt x="4299" y="1950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379350" y="3258550"/>
                <a:ext cx="100000" cy="48875"/>
              </a:xfrm>
              <a:custGeom>
                <a:rect b="b" l="l" r="r" t="t"/>
                <a:pathLst>
                  <a:path extrusionOk="0" h="1955" w="4000">
                    <a:moveTo>
                      <a:pt x="3126" y="1"/>
                    </a:moveTo>
                    <a:cubicBezTo>
                      <a:pt x="3100" y="1"/>
                      <a:pt x="3075" y="2"/>
                      <a:pt x="3049" y="5"/>
                    </a:cubicBezTo>
                    <a:lnTo>
                      <a:pt x="1300" y="5"/>
                    </a:lnTo>
                    <a:cubicBezTo>
                      <a:pt x="0" y="5"/>
                      <a:pt x="0" y="1954"/>
                      <a:pt x="1300" y="1954"/>
                    </a:cubicBezTo>
                    <a:lnTo>
                      <a:pt x="3049" y="1954"/>
                    </a:lnTo>
                    <a:cubicBezTo>
                      <a:pt x="3549" y="1954"/>
                      <a:pt x="3999" y="1454"/>
                      <a:pt x="3999" y="955"/>
                    </a:cubicBezTo>
                    <a:cubicBezTo>
                      <a:pt x="3999" y="433"/>
                      <a:pt x="3594" y="1"/>
                      <a:pt x="3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2054372" y="2669246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975" y="1"/>
                    </a:moveTo>
                    <a:cubicBezTo>
                      <a:pt x="488" y="1"/>
                      <a:pt x="0" y="326"/>
                      <a:pt x="0" y="975"/>
                    </a:cubicBezTo>
                    <a:lnTo>
                      <a:pt x="0" y="2675"/>
                    </a:lnTo>
                    <a:cubicBezTo>
                      <a:pt x="0" y="3225"/>
                      <a:pt x="400" y="3675"/>
                      <a:pt x="950" y="3675"/>
                    </a:cubicBezTo>
                    <a:cubicBezTo>
                      <a:pt x="1500" y="367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6"/>
                      <a:pt x="1463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2054372" y="2793596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50" y="1"/>
                    </a:moveTo>
                    <a:cubicBezTo>
                      <a:pt x="400" y="1"/>
                      <a:pt x="0" y="401"/>
                      <a:pt x="0" y="951"/>
                    </a:cubicBezTo>
                    <a:lnTo>
                      <a:pt x="0" y="2700"/>
                    </a:lnTo>
                    <a:cubicBezTo>
                      <a:pt x="0" y="3350"/>
                      <a:pt x="488" y="3675"/>
                      <a:pt x="975" y="3675"/>
                    </a:cubicBezTo>
                    <a:cubicBezTo>
                      <a:pt x="1463" y="3675"/>
                      <a:pt x="1950" y="3350"/>
                      <a:pt x="1950" y="2700"/>
                    </a:cubicBezTo>
                    <a:lnTo>
                      <a:pt x="1950" y="951"/>
                    </a:lnTo>
                    <a:cubicBezTo>
                      <a:pt x="1950" y="401"/>
                      <a:pt x="1500" y="1"/>
                      <a:pt x="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2086872" y="2752346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00" y="1951"/>
                    </a:lnTo>
                    <a:cubicBezTo>
                      <a:pt x="4299" y="1951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1961897" y="2752346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50" y="1951"/>
                    </a:lnTo>
                    <a:cubicBezTo>
                      <a:pt x="3549" y="1951"/>
                      <a:pt x="3999" y="1501"/>
                      <a:pt x="3999" y="1001"/>
                    </a:cubicBezTo>
                    <a:cubicBezTo>
                      <a:pt x="3999" y="451"/>
                      <a:pt x="3549" y="1"/>
                      <a:pt x="3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1229200" y="3042450"/>
                <a:ext cx="138750" cy="140000"/>
              </a:xfrm>
              <a:custGeom>
                <a:rect b="b" l="l" r="r" t="t"/>
                <a:pathLst>
                  <a:path extrusionOk="0" h="5600" w="5550">
                    <a:moveTo>
                      <a:pt x="2800" y="0"/>
                    </a:moveTo>
                    <a:cubicBezTo>
                      <a:pt x="1250" y="0"/>
                      <a:pt x="0" y="1250"/>
                      <a:pt x="0" y="2800"/>
                    </a:cubicBezTo>
                    <a:cubicBezTo>
                      <a:pt x="0" y="4349"/>
                      <a:pt x="1250" y="5599"/>
                      <a:pt x="2800" y="5599"/>
                    </a:cubicBezTo>
                    <a:cubicBezTo>
                      <a:pt x="4299" y="5599"/>
                      <a:pt x="5549" y="4349"/>
                      <a:pt x="5549" y="2800"/>
                    </a:cubicBezTo>
                    <a:cubicBezTo>
                      <a:pt x="5549" y="1250"/>
                      <a:pt x="4299" y="0"/>
                      <a:pt x="2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740808" y="2698621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0"/>
                    </a:moveTo>
                    <a:cubicBezTo>
                      <a:pt x="950" y="0"/>
                      <a:pt x="0" y="2300"/>
                      <a:pt x="1350" y="3650"/>
                    </a:cubicBezTo>
                    <a:cubicBezTo>
                      <a:pt x="1788" y="4088"/>
                      <a:pt x="2325" y="4283"/>
                      <a:pt x="2852" y="4283"/>
                    </a:cubicBezTo>
                    <a:cubicBezTo>
                      <a:pt x="3949" y="4283"/>
                      <a:pt x="4999" y="3433"/>
                      <a:pt x="4999" y="2150"/>
                    </a:cubicBezTo>
                    <a:cubicBezTo>
                      <a:pt x="4999" y="950"/>
                      <a:pt x="4049" y="0"/>
                      <a:pt x="2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1994050" y="3638675"/>
                <a:ext cx="196575" cy="167750"/>
              </a:xfrm>
              <a:custGeom>
                <a:rect b="b" l="l" r="r" t="t"/>
                <a:pathLst>
                  <a:path extrusionOk="0" h="6710" w="7863">
                    <a:moveTo>
                      <a:pt x="3839" y="1"/>
                    </a:moveTo>
                    <a:cubicBezTo>
                      <a:pt x="3386" y="1"/>
                      <a:pt x="2917" y="93"/>
                      <a:pt x="2450" y="297"/>
                    </a:cubicBezTo>
                    <a:cubicBezTo>
                      <a:pt x="801" y="1047"/>
                      <a:pt x="1" y="3046"/>
                      <a:pt x="801" y="4746"/>
                    </a:cubicBezTo>
                    <a:cubicBezTo>
                      <a:pt x="1384" y="6059"/>
                      <a:pt x="2606" y="6710"/>
                      <a:pt x="3829" y="6710"/>
                    </a:cubicBezTo>
                    <a:cubicBezTo>
                      <a:pt x="5119" y="6710"/>
                      <a:pt x="6410" y="5984"/>
                      <a:pt x="6949" y="4546"/>
                    </a:cubicBezTo>
                    <a:cubicBezTo>
                      <a:pt x="7863" y="2222"/>
                      <a:pt x="6053" y="1"/>
                      <a:pt x="38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2041550" y="3679475"/>
                <a:ext cx="100125" cy="85850"/>
              </a:xfrm>
              <a:custGeom>
                <a:rect b="b" l="l" r="r" t="t"/>
                <a:pathLst>
                  <a:path extrusionOk="0" h="3434" w="4005">
                    <a:moveTo>
                      <a:pt x="1973" y="1"/>
                    </a:moveTo>
                    <a:cubicBezTo>
                      <a:pt x="1738" y="1"/>
                      <a:pt x="1493" y="52"/>
                      <a:pt x="1250" y="165"/>
                    </a:cubicBezTo>
                    <a:cubicBezTo>
                      <a:pt x="350" y="565"/>
                      <a:pt x="0" y="1564"/>
                      <a:pt x="400" y="2414"/>
                    </a:cubicBezTo>
                    <a:cubicBezTo>
                      <a:pt x="692" y="3096"/>
                      <a:pt x="1316" y="3434"/>
                      <a:pt x="1943" y="3434"/>
                    </a:cubicBezTo>
                    <a:cubicBezTo>
                      <a:pt x="2604" y="3434"/>
                      <a:pt x="3268" y="3058"/>
                      <a:pt x="3550" y="2314"/>
                    </a:cubicBezTo>
                    <a:cubicBezTo>
                      <a:pt x="4004" y="1158"/>
                      <a:pt x="3093" y="1"/>
                      <a:pt x="1973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1897825" y="3352925"/>
                <a:ext cx="88750" cy="90000"/>
              </a:xfrm>
              <a:custGeom>
                <a:rect b="b" l="l" r="r" t="t"/>
                <a:pathLst>
                  <a:path extrusionOk="0" h="3600" w="3550">
                    <a:moveTo>
                      <a:pt x="2085" y="1"/>
                    </a:moveTo>
                    <a:cubicBezTo>
                      <a:pt x="1972" y="1"/>
                      <a:pt x="1857" y="25"/>
                      <a:pt x="1750" y="79"/>
                    </a:cubicBezTo>
                    <a:lnTo>
                      <a:pt x="600" y="579"/>
                    </a:lnTo>
                    <a:cubicBezTo>
                      <a:pt x="200" y="779"/>
                      <a:pt x="0" y="1229"/>
                      <a:pt x="200" y="1679"/>
                    </a:cubicBezTo>
                    <a:lnTo>
                      <a:pt x="800" y="2978"/>
                    </a:lnTo>
                    <a:cubicBezTo>
                      <a:pt x="950" y="3278"/>
                      <a:pt x="1150" y="3478"/>
                      <a:pt x="1450" y="3528"/>
                    </a:cubicBezTo>
                    <a:lnTo>
                      <a:pt x="2200" y="3578"/>
                    </a:lnTo>
                    <a:cubicBezTo>
                      <a:pt x="2244" y="3593"/>
                      <a:pt x="2288" y="3599"/>
                      <a:pt x="2332" y="3599"/>
                    </a:cubicBezTo>
                    <a:cubicBezTo>
                      <a:pt x="2438" y="3599"/>
                      <a:pt x="2544" y="3564"/>
                      <a:pt x="2650" y="3528"/>
                    </a:cubicBezTo>
                    <a:cubicBezTo>
                      <a:pt x="2750" y="3478"/>
                      <a:pt x="2900" y="3378"/>
                      <a:pt x="3000" y="3228"/>
                    </a:cubicBezTo>
                    <a:lnTo>
                      <a:pt x="3400" y="2629"/>
                    </a:lnTo>
                    <a:cubicBezTo>
                      <a:pt x="3550" y="2379"/>
                      <a:pt x="3550" y="2079"/>
                      <a:pt x="3450" y="1829"/>
                    </a:cubicBezTo>
                    <a:lnTo>
                      <a:pt x="2850" y="479"/>
                    </a:lnTo>
                    <a:cubicBezTo>
                      <a:pt x="2704" y="186"/>
                      <a:pt x="2396" y="1"/>
                      <a:pt x="2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1959050" y="3480875"/>
                <a:ext cx="88775" cy="89925"/>
              </a:xfrm>
              <a:custGeom>
                <a:rect b="b" l="l" r="r" t="t"/>
                <a:pathLst>
                  <a:path extrusionOk="0" h="3597" w="3551">
                    <a:moveTo>
                      <a:pt x="1268" y="1"/>
                    </a:moveTo>
                    <a:cubicBezTo>
                      <a:pt x="976" y="1"/>
                      <a:pt x="731" y="142"/>
                      <a:pt x="601" y="360"/>
                    </a:cubicBezTo>
                    <a:lnTo>
                      <a:pt x="201" y="960"/>
                    </a:lnTo>
                    <a:cubicBezTo>
                      <a:pt x="1" y="1210"/>
                      <a:pt x="1" y="1510"/>
                      <a:pt x="101" y="1810"/>
                    </a:cubicBezTo>
                    <a:lnTo>
                      <a:pt x="751" y="3110"/>
                    </a:lnTo>
                    <a:cubicBezTo>
                      <a:pt x="857" y="3428"/>
                      <a:pt x="1139" y="3596"/>
                      <a:pt x="1454" y="3596"/>
                    </a:cubicBezTo>
                    <a:cubicBezTo>
                      <a:pt x="1584" y="3596"/>
                      <a:pt x="1719" y="3568"/>
                      <a:pt x="1851" y="3509"/>
                    </a:cubicBezTo>
                    <a:lnTo>
                      <a:pt x="2950" y="3010"/>
                    </a:lnTo>
                    <a:cubicBezTo>
                      <a:pt x="3350" y="2860"/>
                      <a:pt x="3550" y="2360"/>
                      <a:pt x="3350" y="1910"/>
                    </a:cubicBezTo>
                    <a:lnTo>
                      <a:pt x="2750" y="610"/>
                    </a:lnTo>
                    <a:cubicBezTo>
                      <a:pt x="2650" y="310"/>
                      <a:pt x="2401" y="110"/>
                      <a:pt x="2101" y="110"/>
                    </a:cubicBezTo>
                    <a:lnTo>
                      <a:pt x="1401" y="10"/>
                    </a:lnTo>
                    <a:cubicBezTo>
                      <a:pt x="1356" y="4"/>
                      <a:pt x="1311" y="1"/>
                      <a:pt x="1268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1990300" y="3390450"/>
                <a:ext cx="95025" cy="84825"/>
              </a:xfrm>
              <a:custGeom>
                <a:rect b="b" l="l" r="r" t="t"/>
                <a:pathLst>
                  <a:path extrusionOk="0" h="3393" w="3801">
                    <a:moveTo>
                      <a:pt x="2309" y="0"/>
                    </a:moveTo>
                    <a:cubicBezTo>
                      <a:pt x="2190" y="0"/>
                      <a:pt x="2069" y="25"/>
                      <a:pt x="1950" y="78"/>
                    </a:cubicBezTo>
                    <a:lnTo>
                      <a:pt x="651" y="728"/>
                    </a:lnTo>
                    <a:cubicBezTo>
                      <a:pt x="401" y="828"/>
                      <a:pt x="201" y="1028"/>
                      <a:pt x="151" y="1328"/>
                    </a:cubicBezTo>
                    <a:lnTo>
                      <a:pt x="51" y="2027"/>
                    </a:lnTo>
                    <a:cubicBezTo>
                      <a:pt x="1" y="2377"/>
                      <a:pt x="151" y="2677"/>
                      <a:pt x="401" y="2827"/>
                    </a:cubicBezTo>
                    <a:lnTo>
                      <a:pt x="1051" y="3227"/>
                    </a:lnTo>
                    <a:cubicBezTo>
                      <a:pt x="1197" y="3344"/>
                      <a:pt x="1361" y="3393"/>
                      <a:pt x="1521" y="3393"/>
                    </a:cubicBezTo>
                    <a:cubicBezTo>
                      <a:pt x="1635" y="3393"/>
                      <a:pt x="1747" y="3369"/>
                      <a:pt x="1850" y="3327"/>
                    </a:cubicBezTo>
                    <a:lnTo>
                      <a:pt x="3200" y="2727"/>
                    </a:lnTo>
                    <a:cubicBezTo>
                      <a:pt x="3600" y="2527"/>
                      <a:pt x="3800" y="2027"/>
                      <a:pt x="3600" y="1627"/>
                    </a:cubicBezTo>
                    <a:lnTo>
                      <a:pt x="3100" y="528"/>
                    </a:lnTo>
                    <a:cubicBezTo>
                      <a:pt x="2953" y="196"/>
                      <a:pt x="2642" y="0"/>
                      <a:pt x="2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1860325" y="3448850"/>
                <a:ext cx="95000" cy="85475"/>
              </a:xfrm>
              <a:custGeom>
                <a:rect b="b" l="l" r="r" t="t"/>
                <a:pathLst>
                  <a:path extrusionOk="0" h="3419" w="3800">
                    <a:moveTo>
                      <a:pt x="2283" y="1"/>
                    </a:moveTo>
                    <a:cubicBezTo>
                      <a:pt x="2168" y="1"/>
                      <a:pt x="2055" y="28"/>
                      <a:pt x="1950" y="91"/>
                    </a:cubicBezTo>
                    <a:lnTo>
                      <a:pt x="601" y="691"/>
                    </a:lnTo>
                    <a:cubicBezTo>
                      <a:pt x="201" y="891"/>
                      <a:pt x="1" y="1391"/>
                      <a:pt x="201" y="1791"/>
                    </a:cubicBezTo>
                    <a:lnTo>
                      <a:pt x="701" y="2891"/>
                    </a:lnTo>
                    <a:cubicBezTo>
                      <a:pt x="848" y="3222"/>
                      <a:pt x="1158" y="3418"/>
                      <a:pt x="1471" y="3418"/>
                    </a:cubicBezTo>
                    <a:cubicBezTo>
                      <a:pt x="1583" y="3418"/>
                      <a:pt x="1695" y="3393"/>
                      <a:pt x="1800" y="3341"/>
                    </a:cubicBezTo>
                    <a:lnTo>
                      <a:pt x="3150" y="2741"/>
                    </a:lnTo>
                    <a:cubicBezTo>
                      <a:pt x="3400" y="2641"/>
                      <a:pt x="3550" y="2391"/>
                      <a:pt x="3600" y="2091"/>
                    </a:cubicBezTo>
                    <a:lnTo>
                      <a:pt x="3750" y="1341"/>
                    </a:lnTo>
                    <a:cubicBezTo>
                      <a:pt x="3800" y="1041"/>
                      <a:pt x="3650" y="741"/>
                      <a:pt x="3400" y="541"/>
                    </a:cubicBezTo>
                    <a:lnTo>
                      <a:pt x="2750" y="141"/>
                    </a:lnTo>
                    <a:cubicBezTo>
                      <a:pt x="2605" y="54"/>
                      <a:pt x="2443" y="1"/>
                      <a:pt x="22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622500" y="3936200"/>
                <a:ext cx="91800" cy="75225"/>
              </a:xfrm>
              <a:custGeom>
                <a:rect b="b" l="l" r="r" t="t"/>
                <a:pathLst>
                  <a:path extrusionOk="0" h="3009" w="3672">
                    <a:moveTo>
                      <a:pt x="1846" y="0"/>
                    </a:moveTo>
                    <a:cubicBezTo>
                      <a:pt x="816" y="0"/>
                      <a:pt x="1" y="1072"/>
                      <a:pt x="472" y="2144"/>
                    </a:cubicBezTo>
                    <a:cubicBezTo>
                      <a:pt x="732" y="2700"/>
                      <a:pt x="1294" y="3008"/>
                      <a:pt x="1873" y="3008"/>
                    </a:cubicBezTo>
                    <a:cubicBezTo>
                      <a:pt x="2074" y="3008"/>
                      <a:pt x="2278" y="2971"/>
                      <a:pt x="2472" y="2893"/>
                    </a:cubicBezTo>
                    <a:cubicBezTo>
                      <a:pt x="3672" y="2343"/>
                      <a:pt x="3622" y="594"/>
                      <a:pt x="2372" y="94"/>
                    </a:cubicBezTo>
                    <a:cubicBezTo>
                      <a:pt x="2194" y="30"/>
                      <a:pt x="2017" y="0"/>
                      <a:pt x="18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679275" y="4062375"/>
                <a:ext cx="91650" cy="73975"/>
              </a:xfrm>
              <a:custGeom>
                <a:rect b="b" l="l" r="r" t="t"/>
                <a:pathLst>
                  <a:path extrusionOk="0" h="2959" w="3666">
                    <a:moveTo>
                      <a:pt x="1872" y="0"/>
                    </a:moveTo>
                    <a:cubicBezTo>
                      <a:pt x="1660" y="0"/>
                      <a:pt x="1448" y="47"/>
                      <a:pt x="1251" y="146"/>
                    </a:cubicBezTo>
                    <a:cubicBezTo>
                      <a:pt x="1" y="646"/>
                      <a:pt x="51" y="2396"/>
                      <a:pt x="1301" y="2846"/>
                    </a:cubicBezTo>
                    <a:cubicBezTo>
                      <a:pt x="1494" y="2923"/>
                      <a:pt x="1687" y="2958"/>
                      <a:pt x="1871" y="2958"/>
                    </a:cubicBezTo>
                    <a:cubicBezTo>
                      <a:pt x="2880" y="2958"/>
                      <a:pt x="3665" y="1902"/>
                      <a:pt x="3200" y="846"/>
                    </a:cubicBezTo>
                    <a:cubicBezTo>
                      <a:pt x="2949" y="307"/>
                      <a:pt x="2413" y="0"/>
                      <a:pt x="187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714275" y="3971375"/>
                <a:ext cx="90550" cy="74500"/>
              </a:xfrm>
              <a:custGeom>
                <a:rect b="b" l="l" r="r" t="t"/>
                <a:pathLst>
                  <a:path extrusionOk="0" h="2980" w="3622">
                    <a:moveTo>
                      <a:pt x="1814" y="0"/>
                    </a:moveTo>
                    <a:cubicBezTo>
                      <a:pt x="1609" y="0"/>
                      <a:pt x="1399" y="44"/>
                      <a:pt x="1200" y="137"/>
                    </a:cubicBezTo>
                    <a:cubicBezTo>
                      <a:pt x="1" y="637"/>
                      <a:pt x="51" y="2386"/>
                      <a:pt x="1300" y="2886"/>
                    </a:cubicBezTo>
                    <a:cubicBezTo>
                      <a:pt x="1472" y="2950"/>
                      <a:pt x="1643" y="2980"/>
                      <a:pt x="1810" y="2980"/>
                    </a:cubicBezTo>
                    <a:cubicBezTo>
                      <a:pt x="2807" y="2980"/>
                      <a:pt x="3621" y="1915"/>
                      <a:pt x="3150" y="886"/>
                    </a:cubicBezTo>
                    <a:cubicBezTo>
                      <a:pt x="2930" y="335"/>
                      <a:pt x="2385" y="0"/>
                      <a:pt x="18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588050" y="4027600"/>
                <a:ext cx="91800" cy="74525"/>
              </a:xfrm>
              <a:custGeom>
                <a:rect b="b" l="l" r="r" t="t"/>
                <a:pathLst>
                  <a:path extrusionOk="0" h="2981" w="3672">
                    <a:moveTo>
                      <a:pt x="1857" y="1"/>
                    </a:moveTo>
                    <a:cubicBezTo>
                      <a:pt x="1655" y="1"/>
                      <a:pt x="1449" y="44"/>
                      <a:pt x="1250" y="137"/>
                    </a:cubicBezTo>
                    <a:cubicBezTo>
                      <a:pt x="1" y="687"/>
                      <a:pt x="51" y="2437"/>
                      <a:pt x="1300" y="2887"/>
                    </a:cubicBezTo>
                    <a:cubicBezTo>
                      <a:pt x="1479" y="2951"/>
                      <a:pt x="1656" y="2981"/>
                      <a:pt x="1828" y="2981"/>
                    </a:cubicBezTo>
                    <a:cubicBezTo>
                      <a:pt x="2857" y="2981"/>
                      <a:pt x="3671" y="1915"/>
                      <a:pt x="3200" y="887"/>
                    </a:cubicBezTo>
                    <a:cubicBezTo>
                      <a:pt x="2943" y="336"/>
                      <a:pt x="2416" y="1"/>
                      <a:pt x="18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711775" y="4212475"/>
                <a:ext cx="204325" cy="167900"/>
              </a:xfrm>
              <a:custGeom>
                <a:rect b="b" l="l" r="r" t="t"/>
                <a:pathLst>
                  <a:path extrusionOk="0" h="6716" w="8173">
                    <a:moveTo>
                      <a:pt x="4073" y="0"/>
                    </a:moveTo>
                    <a:cubicBezTo>
                      <a:pt x="3614" y="0"/>
                      <a:pt x="3147" y="94"/>
                      <a:pt x="2700" y="291"/>
                    </a:cubicBezTo>
                    <a:cubicBezTo>
                      <a:pt x="1" y="1541"/>
                      <a:pt x="101" y="5440"/>
                      <a:pt x="2900" y="6490"/>
                    </a:cubicBezTo>
                    <a:cubicBezTo>
                      <a:pt x="3313" y="6645"/>
                      <a:pt x="3722" y="6716"/>
                      <a:pt x="4116" y="6716"/>
                    </a:cubicBezTo>
                    <a:cubicBezTo>
                      <a:pt x="6397" y="6716"/>
                      <a:pt x="8172" y="4335"/>
                      <a:pt x="7149" y="1991"/>
                    </a:cubicBezTo>
                    <a:cubicBezTo>
                      <a:pt x="6597" y="737"/>
                      <a:pt x="5364" y="0"/>
                      <a:pt x="407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761775" y="4254375"/>
                <a:ext cx="105250" cy="85400"/>
              </a:xfrm>
              <a:custGeom>
                <a:rect b="b" l="l" r="r" t="t"/>
                <a:pathLst>
                  <a:path extrusionOk="0" h="3416" w="4210">
                    <a:moveTo>
                      <a:pt x="2125" y="1"/>
                    </a:moveTo>
                    <a:cubicBezTo>
                      <a:pt x="1882" y="1"/>
                      <a:pt x="1635" y="54"/>
                      <a:pt x="1400" y="165"/>
                    </a:cubicBezTo>
                    <a:cubicBezTo>
                      <a:pt x="0" y="765"/>
                      <a:pt x="50" y="2764"/>
                      <a:pt x="1500" y="3314"/>
                    </a:cubicBezTo>
                    <a:cubicBezTo>
                      <a:pt x="1694" y="3383"/>
                      <a:pt x="1887" y="3415"/>
                      <a:pt x="2075" y="3415"/>
                    </a:cubicBezTo>
                    <a:cubicBezTo>
                      <a:pt x="3248" y="3415"/>
                      <a:pt x="4210" y="2178"/>
                      <a:pt x="3650" y="1014"/>
                    </a:cubicBezTo>
                    <a:cubicBezTo>
                      <a:pt x="3361" y="364"/>
                      <a:pt x="2758" y="1"/>
                      <a:pt x="21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9"/>
          <p:cNvGrpSpPr/>
          <p:nvPr/>
        </p:nvGrpSpPr>
        <p:grpSpPr>
          <a:xfrm>
            <a:off x="5933707" y="540072"/>
            <a:ext cx="2710500" cy="2166187"/>
            <a:chOff x="5957507" y="1078947"/>
            <a:chExt cx="2710500" cy="2166187"/>
          </a:xfrm>
        </p:grpSpPr>
        <p:sp>
          <p:nvSpPr>
            <p:cNvPr id="354" name="Google Shape;354;p19"/>
            <p:cNvSpPr/>
            <p:nvPr/>
          </p:nvSpPr>
          <p:spPr>
            <a:xfrm>
              <a:off x="5957507" y="2576734"/>
              <a:ext cx="2710500" cy="668400"/>
            </a:xfrm>
            <a:prstGeom prst="rect">
              <a:avLst/>
            </a:prstGeom>
            <a:solidFill>
              <a:srgbClr val="924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5" name="Google Shape;355;p19"/>
            <p:cNvGrpSpPr/>
            <p:nvPr/>
          </p:nvGrpSpPr>
          <p:grpSpPr>
            <a:xfrm>
              <a:off x="6440083" y="1078947"/>
              <a:ext cx="1745335" cy="1768259"/>
              <a:chOff x="6440083" y="1078947"/>
              <a:chExt cx="1745335" cy="1768259"/>
            </a:xfrm>
          </p:grpSpPr>
          <p:sp>
            <p:nvSpPr>
              <p:cNvPr id="356" name="Google Shape;356;p19"/>
              <p:cNvSpPr/>
              <p:nvPr/>
            </p:nvSpPr>
            <p:spPr>
              <a:xfrm>
                <a:off x="6507425" y="2406700"/>
                <a:ext cx="283678" cy="43275"/>
              </a:xfrm>
              <a:custGeom>
                <a:rect b="b" l="l" r="r" t="t"/>
                <a:pathLst>
                  <a:path extrusionOk="0" h="1251" w="11449">
                    <a:moveTo>
                      <a:pt x="0" y="1"/>
                    </a:moveTo>
                    <a:lnTo>
                      <a:pt x="0" y="1250"/>
                    </a:lnTo>
                    <a:lnTo>
                      <a:pt x="11448" y="1250"/>
                    </a:lnTo>
                    <a:lnTo>
                      <a:pt x="1144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6440083" y="2723543"/>
                <a:ext cx="1695671" cy="123662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9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6540537" y="2733480"/>
                <a:ext cx="98289" cy="24291"/>
              </a:xfrm>
              <a:custGeom>
                <a:rect b="b" l="l" r="r" t="t"/>
                <a:pathLst>
                  <a:path extrusionOk="0" h="1100" w="4451">
                    <a:moveTo>
                      <a:pt x="1" y="0"/>
                    </a:moveTo>
                    <a:lnTo>
                      <a:pt x="1" y="1100"/>
                    </a:lnTo>
                    <a:lnTo>
                      <a:pt x="4450" y="1100"/>
                    </a:lnTo>
                    <a:lnTo>
                      <a:pt x="445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6490875" y="2434300"/>
                <a:ext cx="283688" cy="299196"/>
              </a:xfrm>
              <a:custGeom>
                <a:rect b="b" l="l" r="r" t="t"/>
                <a:pathLst>
                  <a:path extrusionOk="0" h="13549" w="12199">
                    <a:moveTo>
                      <a:pt x="0" y="0"/>
                    </a:moveTo>
                    <a:lnTo>
                      <a:pt x="0" y="13548"/>
                    </a:lnTo>
                    <a:lnTo>
                      <a:pt x="12198" y="13548"/>
                    </a:lnTo>
                    <a:lnTo>
                      <a:pt x="1219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6760225" y="2406698"/>
                <a:ext cx="1319209" cy="43275"/>
              </a:xfrm>
              <a:custGeom>
                <a:rect b="b" l="l" r="r" t="t"/>
                <a:pathLst>
                  <a:path extrusionOk="0" h="1251" w="59740">
                    <a:moveTo>
                      <a:pt x="0" y="1"/>
                    </a:moveTo>
                    <a:lnTo>
                      <a:pt x="0" y="1250"/>
                    </a:lnTo>
                    <a:lnTo>
                      <a:pt x="59740" y="1250"/>
                    </a:lnTo>
                    <a:lnTo>
                      <a:pt x="5974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6840814" y="1845852"/>
                <a:ext cx="894143" cy="560873"/>
              </a:xfrm>
              <a:custGeom>
                <a:rect b="b" l="l" r="r" t="t"/>
                <a:pathLst>
                  <a:path extrusionOk="0" h="25399" w="40491">
                    <a:moveTo>
                      <a:pt x="39119" y="1"/>
                    </a:moveTo>
                    <a:cubicBezTo>
                      <a:pt x="39094" y="1"/>
                      <a:pt x="39069" y="2"/>
                      <a:pt x="39044" y="3"/>
                    </a:cubicBezTo>
                    <a:lnTo>
                      <a:pt x="4050" y="3"/>
                    </a:lnTo>
                    <a:cubicBezTo>
                      <a:pt x="3200" y="3"/>
                      <a:pt x="2500" y="653"/>
                      <a:pt x="2400" y="1503"/>
                    </a:cubicBezTo>
                    <a:lnTo>
                      <a:pt x="151" y="23849"/>
                    </a:lnTo>
                    <a:cubicBezTo>
                      <a:pt x="1" y="24699"/>
                      <a:pt x="650" y="25399"/>
                      <a:pt x="1500" y="25399"/>
                    </a:cubicBezTo>
                    <a:lnTo>
                      <a:pt x="36444" y="25399"/>
                    </a:lnTo>
                    <a:cubicBezTo>
                      <a:pt x="37294" y="25349"/>
                      <a:pt x="37994" y="24699"/>
                      <a:pt x="38094" y="23849"/>
                    </a:cubicBezTo>
                    <a:lnTo>
                      <a:pt x="40394" y="1503"/>
                    </a:lnTo>
                    <a:cubicBezTo>
                      <a:pt x="40490" y="728"/>
                      <a:pt x="39884" y="1"/>
                      <a:pt x="3911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6893812" y="1844814"/>
                <a:ext cx="894209" cy="561911"/>
              </a:xfrm>
              <a:custGeom>
                <a:rect b="b" l="l" r="r" t="t"/>
                <a:pathLst>
                  <a:path extrusionOk="0" h="25446" w="40494">
                    <a:moveTo>
                      <a:pt x="1500" y="0"/>
                    </a:moveTo>
                    <a:cubicBezTo>
                      <a:pt x="650" y="0"/>
                      <a:pt x="0" y="750"/>
                      <a:pt x="100" y="1550"/>
                    </a:cubicBezTo>
                    <a:lnTo>
                      <a:pt x="2050" y="20547"/>
                    </a:lnTo>
                    <a:lnTo>
                      <a:pt x="2400" y="23896"/>
                    </a:lnTo>
                    <a:cubicBezTo>
                      <a:pt x="2500" y="24746"/>
                      <a:pt x="3200" y="25396"/>
                      <a:pt x="4099" y="25446"/>
                    </a:cubicBezTo>
                    <a:lnTo>
                      <a:pt x="39043" y="25446"/>
                    </a:lnTo>
                    <a:cubicBezTo>
                      <a:pt x="39843" y="25446"/>
                      <a:pt x="40493" y="24746"/>
                      <a:pt x="40393" y="23896"/>
                    </a:cubicBezTo>
                    <a:lnTo>
                      <a:pt x="38094" y="1550"/>
                    </a:lnTo>
                    <a:cubicBezTo>
                      <a:pt x="38044" y="950"/>
                      <a:pt x="37694" y="450"/>
                      <a:pt x="37194" y="200"/>
                    </a:cubicBezTo>
                    <a:cubicBezTo>
                      <a:pt x="36944" y="100"/>
                      <a:pt x="36694" y="50"/>
                      <a:pt x="36444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6987707" y="1946261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621" y="1"/>
                    </a:moveTo>
                    <a:cubicBezTo>
                      <a:pt x="260" y="1"/>
                      <a:pt x="1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5"/>
                      <a:pt x="1147" y="4505"/>
                    </a:cubicBezTo>
                    <a:lnTo>
                      <a:pt x="4197" y="4505"/>
                    </a:lnTo>
                    <a:cubicBezTo>
                      <a:pt x="4597" y="4505"/>
                      <a:pt x="4897" y="4155"/>
                      <a:pt x="4847" y="3755"/>
                    </a:cubicBezTo>
                    <a:lnTo>
                      <a:pt x="4547" y="705"/>
                    </a:lnTo>
                    <a:cubicBezTo>
                      <a:pt x="4497" y="305"/>
                      <a:pt x="4147" y="5"/>
                      <a:pt x="3747" y="5"/>
                    </a:cubicBezTo>
                    <a:lnTo>
                      <a:pt x="697" y="5"/>
                    </a:lnTo>
                    <a:cubicBezTo>
                      <a:pt x="672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000957" y="2076526"/>
                <a:ext cx="109242" cy="99482"/>
              </a:xfrm>
              <a:custGeom>
                <a:rect b="b" l="l" r="r" t="t"/>
                <a:pathLst>
                  <a:path extrusionOk="0" h="4505" w="4947">
                    <a:moveTo>
                      <a:pt x="621" y="1"/>
                    </a:moveTo>
                    <a:cubicBezTo>
                      <a:pt x="260" y="1"/>
                      <a:pt x="1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47" y="4504"/>
                    </a:cubicBezTo>
                    <a:lnTo>
                      <a:pt x="4197" y="4504"/>
                    </a:lnTo>
                    <a:cubicBezTo>
                      <a:pt x="4597" y="4504"/>
                      <a:pt x="4946" y="4155"/>
                      <a:pt x="4846" y="3755"/>
                    </a:cubicBezTo>
                    <a:lnTo>
                      <a:pt x="4547" y="705"/>
                    </a:lnTo>
                    <a:cubicBezTo>
                      <a:pt x="4497" y="305"/>
                      <a:pt x="4147" y="5"/>
                      <a:pt x="3747" y="5"/>
                    </a:cubicBezTo>
                    <a:lnTo>
                      <a:pt x="697" y="5"/>
                    </a:lnTo>
                    <a:cubicBezTo>
                      <a:pt x="671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014140" y="2205797"/>
                <a:ext cx="109154" cy="99482"/>
              </a:xfrm>
              <a:custGeom>
                <a:rect b="b" l="l" r="r" t="t"/>
                <a:pathLst>
                  <a:path extrusionOk="0" h="4505" w="4943">
                    <a:moveTo>
                      <a:pt x="700" y="0"/>
                    </a:moveTo>
                    <a:cubicBezTo>
                      <a:pt x="300" y="0"/>
                      <a:pt x="0" y="350"/>
                      <a:pt x="50" y="750"/>
                    </a:cubicBezTo>
                    <a:lnTo>
                      <a:pt x="350" y="3750"/>
                    </a:lnTo>
                    <a:cubicBezTo>
                      <a:pt x="400" y="4200"/>
                      <a:pt x="750" y="4499"/>
                      <a:pt x="1150" y="4499"/>
                    </a:cubicBezTo>
                    <a:lnTo>
                      <a:pt x="4199" y="4499"/>
                    </a:lnTo>
                    <a:cubicBezTo>
                      <a:pt x="4225" y="4503"/>
                      <a:pt x="4251" y="4504"/>
                      <a:pt x="4276" y="4504"/>
                    </a:cubicBezTo>
                    <a:cubicBezTo>
                      <a:pt x="4642" y="4504"/>
                      <a:pt x="4943" y="4171"/>
                      <a:pt x="4849" y="3750"/>
                    </a:cubicBezTo>
                    <a:lnTo>
                      <a:pt x="4549" y="750"/>
                    </a:lnTo>
                    <a:cubicBezTo>
                      <a:pt x="4499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131155" y="1946372"/>
                <a:ext cx="108204" cy="99371"/>
              </a:xfrm>
              <a:custGeom>
                <a:rect b="b" l="l" r="r" t="t"/>
                <a:pathLst>
                  <a:path extrusionOk="0" h="4500" w="4900">
                    <a:moveTo>
                      <a:pt x="700" y="0"/>
                    </a:moveTo>
                    <a:cubicBezTo>
                      <a:pt x="300" y="0"/>
                      <a:pt x="0" y="350"/>
                      <a:pt x="50" y="700"/>
                    </a:cubicBezTo>
                    <a:lnTo>
                      <a:pt x="350" y="3750"/>
                    </a:lnTo>
                    <a:cubicBezTo>
                      <a:pt x="400" y="4150"/>
                      <a:pt x="750" y="4450"/>
                      <a:pt x="1150" y="4500"/>
                    </a:cubicBezTo>
                    <a:lnTo>
                      <a:pt x="4150" y="4500"/>
                    </a:lnTo>
                    <a:cubicBezTo>
                      <a:pt x="4599" y="4500"/>
                      <a:pt x="4899" y="4150"/>
                      <a:pt x="4849" y="3750"/>
                    </a:cubicBezTo>
                    <a:lnTo>
                      <a:pt x="4550" y="700"/>
                    </a:lnTo>
                    <a:cubicBezTo>
                      <a:pt x="4500" y="300"/>
                      <a:pt x="4150" y="0"/>
                      <a:pt x="370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144471" y="2076526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621" y="1"/>
                    </a:moveTo>
                    <a:cubicBezTo>
                      <a:pt x="260" y="1"/>
                      <a:pt x="0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47" y="4504"/>
                    </a:cubicBezTo>
                    <a:lnTo>
                      <a:pt x="4146" y="4504"/>
                    </a:lnTo>
                    <a:cubicBezTo>
                      <a:pt x="4596" y="4504"/>
                      <a:pt x="4896" y="4155"/>
                      <a:pt x="4846" y="3755"/>
                    </a:cubicBezTo>
                    <a:lnTo>
                      <a:pt x="4546" y="705"/>
                    </a:lnTo>
                    <a:cubicBezTo>
                      <a:pt x="4496" y="305"/>
                      <a:pt x="4146" y="5"/>
                      <a:pt x="3697" y="5"/>
                    </a:cubicBezTo>
                    <a:lnTo>
                      <a:pt x="697" y="5"/>
                    </a:lnTo>
                    <a:cubicBezTo>
                      <a:pt x="671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>
                <a:off x="7157654" y="2205797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700" y="0"/>
                    </a:moveTo>
                    <a:cubicBezTo>
                      <a:pt x="300" y="0"/>
                      <a:pt x="0" y="350"/>
                      <a:pt x="50" y="750"/>
                    </a:cubicBezTo>
                    <a:lnTo>
                      <a:pt x="350" y="3750"/>
                    </a:lnTo>
                    <a:cubicBezTo>
                      <a:pt x="400" y="4200"/>
                      <a:pt x="750" y="4499"/>
                      <a:pt x="1150" y="4499"/>
                    </a:cubicBezTo>
                    <a:lnTo>
                      <a:pt x="4149" y="4499"/>
                    </a:lnTo>
                    <a:cubicBezTo>
                      <a:pt x="4175" y="4503"/>
                      <a:pt x="4200" y="4504"/>
                      <a:pt x="4225" y="4504"/>
                    </a:cubicBezTo>
                    <a:cubicBezTo>
                      <a:pt x="4592" y="4504"/>
                      <a:pt x="4896" y="4171"/>
                      <a:pt x="4849" y="3750"/>
                    </a:cubicBezTo>
                    <a:lnTo>
                      <a:pt x="4549" y="750"/>
                    </a:lnTo>
                    <a:cubicBezTo>
                      <a:pt x="4499" y="350"/>
                      <a:pt x="4149" y="50"/>
                      <a:pt x="369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9"/>
              <p:cNvSpPr/>
              <p:nvPr/>
            </p:nvSpPr>
            <p:spPr>
              <a:xfrm>
                <a:off x="7273565" y="1946372"/>
                <a:ext cx="109308" cy="99371"/>
              </a:xfrm>
              <a:custGeom>
                <a:rect b="b" l="l" r="r" t="t"/>
                <a:pathLst>
                  <a:path extrusionOk="0" h="4500" w="4950">
                    <a:moveTo>
                      <a:pt x="750" y="0"/>
                    </a:moveTo>
                    <a:cubicBezTo>
                      <a:pt x="350" y="0"/>
                      <a:pt x="0" y="350"/>
                      <a:pt x="50" y="700"/>
                    </a:cubicBezTo>
                    <a:lnTo>
                      <a:pt x="350" y="3750"/>
                    </a:lnTo>
                    <a:cubicBezTo>
                      <a:pt x="400" y="4150"/>
                      <a:pt x="750" y="4450"/>
                      <a:pt x="1200" y="4500"/>
                    </a:cubicBezTo>
                    <a:lnTo>
                      <a:pt x="4199" y="4500"/>
                    </a:lnTo>
                    <a:cubicBezTo>
                      <a:pt x="4599" y="4500"/>
                      <a:pt x="4949" y="4150"/>
                      <a:pt x="4849" y="3750"/>
                    </a:cubicBezTo>
                    <a:lnTo>
                      <a:pt x="4549" y="700"/>
                    </a:lnTo>
                    <a:cubicBezTo>
                      <a:pt x="4499" y="300"/>
                      <a:pt x="4149" y="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9"/>
              <p:cNvSpPr/>
              <p:nvPr/>
            </p:nvSpPr>
            <p:spPr>
              <a:xfrm>
                <a:off x="7286881" y="2076526"/>
                <a:ext cx="109242" cy="99482"/>
              </a:xfrm>
              <a:custGeom>
                <a:rect b="b" l="l" r="r" t="t"/>
                <a:pathLst>
                  <a:path extrusionOk="0" h="4505" w="4947">
                    <a:moveTo>
                      <a:pt x="662" y="1"/>
                    </a:moveTo>
                    <a:cubicBezTo>
                      <a:pt x="260" y="1"/>
                      <a:pt x="0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97" y="4504"/>
                    </a:cubicBezTo>
                    <a:lnTo>
                      <a:pt x="4196" y="4504"/>
                    </a:lnTo>
                    <a:cubicBezTo>
                      <a:pt x="4596" y="4504"/>
                      <a:pt x="4946" y="4155"/>
                      <a:pt x="4846" y="3755"/>
                    </a:cubicBezTo>
                    <a:lnTo>
                      <a:pt x="4546" y="755"/>
                    </a:lnTo>
                    <a:cubicBezTo>
                      <a:pt x="4496" y="305"/>
                      <a:pt x="4146" y="5"/>
                      <a:pt x="3746" y="5"/>
                    </a:cubicBezTo>
                    <a:lnTo>
                      <a:pt x="747" y="5"/>
                    </a:lnTo>
                    <a:cubicBezTo>
                      <a:pt x="718" y="2"/>
                      <a:pt x="690" y="1"/>
                      <a:pt x="662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300042" y="2205797"/>
                <a:ext cx="108226" cy="99371"/>
              </a:xfrm>
              <a:custGeom>
                <a:rect b="b" l="l" r="r" t="t"/>
                <a:pathLst>
                  <a:path extrusionOk="0" h="4500" w="4901">
                    <a:moveTo>
                      <a:pt x="751" y="0"/>
                    </a:moveTo>
                    <a:cubicBezTo>
                      <a:pt x="301" y="0"/>
                      <a:pt x="1" y="350"/>
                      <a:pt x="51" y="750"/>
                    </a:cubicBezTo>
                    <a:lnTo>
                      <a:pt x="351" y="3750"/>
                    </a:lnTo>
                    <a:cubicBezTo>
                      <a:pt x="401" y="4200"/>
                      <a:pt x="751" y="4499"/>
                      <a:pt x="1201" y="4499"/>
                    </a:cubicBezTo>
                    <a:lnTo>
                      <a:pt x="4200" y="4499"/>
                    </a:lnTo>
                    <a:cubicBezTo>
                      <a:pt x="4600" y="4499"/>
                      <a:pt x="4900" y="4150"/>
                      <a:pt x="4850" y="3750"/>
                    </a:cubicBezTo>
                    <a:lnTo>
                      <a:pt x="4550" y="750"/>
                    </a:lnTo>
                    <a:cubicBezTo>
                      <a:pt x="4500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416108" y="1946261"/>
                <a:ext cx="109176" cy="99482"/>
              </a:xfrm>
              <a:custGeom>
                <a:rect b="b" l="l" r="r" t="t"/>
                <a:pathLst>
                  <a:path extrusionOk="0" h="4505" w="4944">
                    <a:moveTo>
                      <a:pt x="667" y="1"/>
                    </a:moveTo>
                    <a:cubicBezTo>
                      <a:pt x="301" y="1"/>
                      <a:pt x="0" y="331"/>
                      <a:pt x="94" y="705"/>
                    </a:cubicBezTo>
                    <a:lnTo>
                      <a:pt x="394" y="3755"/>
                    </a:lnTo>
                    <a:cubicBezTo>
                      <a:pt x="444" y="4155"/>
                      <a:pt x="794" y="4455"/>
                      <a:pt x="1194" y="4505"/>
                    </a:cubicBezTo>
                    <a:lnTo>
                      <a:pt x="4243" y="4505"/>
                    </a:lnTo>
                    <a:cubicBezTo>
                      <a:pt x="4643" y="4505"/>
                      <a:pt x="4943" y="4155"/>
                      <a:pt x="4893" y="3755"/>
                    </a:cubicBezTo>
                    <a:lnTo>
                      <a:pt x="4593" y="705"/>
                    </a:lnTo>
                    <a:cubicBezTo>
                      <a:pt x="4543" y="305"/>
                      <a:pt x="4193" y="5"/>
                      <a:pt x="3743" y="5"/>
                    </a:cubicBezTo>
                    <a:lnTo>
                      <a:pt x="744" y="5"/>
                    </a:lnTo>
                    <a:cubicBezTo>
                      <a:pt x="718" y="2"/>
                      <a:pt x="693" y="1"/>
                      <a:pt x="66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430395" y="2076526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621" y="1"/>
                    </a:moveTo>
                    <a:cubicBezTo>
                      <a:pt x="260" y="1"/>
                      <a:pt x="0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97" y="4504"/>
                    </a:cubicBezTo>
                    <a:lnTo>
                      <a:pt x="4196" y="4504"/>
                    </a:lnTo>
                    <a:cubicBezTo>
                      <a:pt x="4596" y="4504"/>
                      <a:pt x="4896" y="4155"/>
                      <a:pt x="4846" y="3755"/>
                    </a:cubicBezTo>
                    <a:lnTo>
                      <a:pt x="4546" y="705"/>
                    </a:lnTo>
                    <a:cubicBezTo>
                      <a:pt x="4496" y="305"/>
                      <a:pt x="4146" y="5"/>
                      <a:pt x="3746" y="5"/>
                    </a:cubicBezTo>
                    <a:lnTo>
                      <a:pt x="697" y="5"/>
                    </a:lnTo>
                    <a:cubicBezTo>
                      <a:pt x="671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442452" y="2205797"/>
                <a:ext cx="108204" cy="99371"/>
              </a:xfrm>
              <a:custGeom>
                <a:rect b="b" l="l" r="r" t="t"/>
                <a:pathLst>
                  <a:path extrusionOk="0" h="4500" w="4900">
                    <a:moveTo>
                      <a:pt x="751" y="0"/>
                    </a:moveTo>
                    <a:cubicBezTo>
                      <a:pt x="351" y="0"/>
                      <a:pt x="1" y="350"/>
                      <a:pt x="101" y="750"/>
                    </a:cubicBezTo>
                    <a:lnTo>
                      <a:pt x="401" y="3750"/>
                    </a:lnTo>
                    <a:cubicBezTo>
                      <a:pt x="451" y="4200"/>
                      <a:pt x="801" y="4499"/>
                      <a:pt x="1201" y="4499"/>
                    </a:cubicBezTo>
                    <a:lnTo>
                      <a:pt x="4250" y="4499"/>
                    </a:lnTo>
                    <a:cubicBezTo>
                      <a:pt x="4600" y="4499"/>
                      <a:pt x="4900" y="4150"/>
                      <a:pt x="4850" y="3750"/>
                    </a:cubicBezTo>
                    <a:lnTo>
                      <a:pt x="4550" y="750"/>
                    </a:lnTo>
                    <a:cubicBezTo>
                      <a:pt x="4500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559622" y="1946261"/>
                <a:ext cx="108072" cy="99482"/>
              </a:xfrm>
              <a:custGeom>
                <a:rect b="b" l="l" r="r" t="t"/>
                <a:pathLst>
                  <a:path extrusionOk="0" h="4505" w="4894">
                    <a:moveTo>
                      <a:pt x="667" y="1"/>
                    </a:moveTo>
                    <a:cubicBezTo>
                      <a:pt x="301" y="1"/>
                      <a:pt x="0" y="331"/>
                      <a:pt x="94" y="705"/>
                    </a:cubicBezTo>
                    <a:lnTo>
                      <a:pt x="394" y="3755"/>
                    </a:lnTo>
                    <a:cubicBezTo>
                      <a:pt x="444" y="4155"/>
                      <a:pt x="794" y="4455"/>
                      <a:pt x="1194" y="4505"/>
                    </a:cubicBezTo>
                    <a:lnTo>
                      <a:pt x="4193" y="4505"/>
                    </a:lnTo>
                    <a:cubicBezTo>
                      <a:pt x="4593" y="4505"/>
                      <a:pt x="4893" y="4155"/>
                      <a:pt x="4893" y="3755"/>
                    </a:cubicBezTo>
                    <a:lnTo>
                      <a:pt x="4543" y="705"/>
                    </a:lnTo>
                    <a:cubicBezTo>
                      <a:pt x="4493" y="305"/>
                      <a:pt x="4143" y="5"/>
                      <a:pt x="3743" y="5"/>
                    </a:cubicBezTo>
                    <a:lnTo>
                      <a:pt x="744" y="5"/>
                    </a:lnTo>
                    <a:cubicBezTo>
                      <a:pt x="718" y="2"/>
                      <a:pt x="693" y="1"/>
                      <a:pt x="66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7572871" y="2076526"/>
                <a:ext cx="108050" cy="99482"/>
              </a:xfrm>
              <a:custGeom>
                <a:rect b="b" l="l" r="r" t="t"/>
                <a:pathLst>
                  <a:path extrusionOk="0" h="4505" w="4893">
                    <a:moveTo>
                      <a:pt x="667" y="1"/>
                    </a:moveTo>
                    <a:cubicBezTo>
                      <a:pt x="301" y="1"/>
                      <a:pt x="0" y="331"/>
                      <a:pt x="94" y="705"/>
                    </a:cubicBezTo>
                    <a:lnTo>
                      <a:pt x="394" y="3755"/>
                    </a:lnTo>
                    <a:cubicBezTo>
                      <a:pt x="444" y="4155"/>
                      <a:pt x="794" y="4454"/>
                      <a:pt x="1194" y="4504"/>
                    </a:cubicBezTo>
                    <a:lnTo>
                      <a:pt x="4193" y="4504"/>
                    </a:lnTo>
                    <a:cubicBezTo>
                      <a:pt x="4593" y="4504"/>
                      <a:pt x="4893" y="4155"/>
                      <a:pt x="4893" y="3755"/>
                    </a:cubicBezTo>
                    <a:lnTo>
                      <a:pt x="4543" y="705"/>
                    </a:lnTo>
                    <a:cubicBezTo>
                      <a:pt x="4493" y="305"/>
                      <a:pt x="4143" y="5"/>
                      <a:pt x="3743" y="5"/>
                    </a:cubicBezTo>
                    <a:lnTo>
                      <a:pt x="744" y="5"/>
                    </a:lnTo>
                    <a:cubicBezTo>
                      <a:pt x="718" y="2"/>
                      <a:pt x="692" y="1"/>
                      <a:pt x="66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7585966" y="2205797"/>
                <a:ext cx="109176" cy="99482"/>
              </a:xfrm>
              <a:custGeom>
                <a:rect b="b" l="l" r="r" t="t"/>
                <a:pathLst>
                  <a:path extrusionOk="0" h="4505" w="4944">
                    <a:moveTo>
                      <a:pt x="751" y="0"/>
                    </a:moveTo>
                    <a:cubicBezTo>
                      <a:pt x="301" y="0"/>
                      <a:pt x="1" y="350"/>
                      <a:pt x="101" y="750"/>
                    </a:cubicBezTo>
                    <a:lnTo>
                      <a:pt x="401" y="3750"/>
                    </a:lnTo>
                    <a:cubicBezTo>
                      <a:pt x="451" y="4200"/>
                      <a:pt x="801" y="4499"/>
                      <a:pt x="1200" y="4499"/>
                    </a:cubicBezTo>
                    <a:lnTo>
                      <a:pt x="4200" y="4499"/>
                    </a:lnTo>
                    <a:cubicBezTo>
                      <a:pt x="4226" y="4503"/>
                      <a:pt x="4251" y="4504"/>
                      <a:pt x="4276" y="4504"/>
                    </a:cubicBezTo>
                    <a:cubicBezTo>
                      <a:pt x="4643" y="4504"/>
                      <a:pt x="4943" y="4171"/>
                      <a:pt x="4850" y="3750"/>
                    </a:cubicBezTo>
                    <a:lnTo>
                      <a:pt x="4550" y="750"/>
                    </a:lnTo>
                    <a:cubicBezTo>
                      <a:pt x="4500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74436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3" y="1"/>
                    </a:moveTo>
                    <a:cubicBezTo>
                      <a:pt x="411" y="1"/>
                      <a:pt x="1" y="529"/>
                      <a:pt x="49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4" y="5555"/>
                      <a:pt x="1699" y="5556"/>
                      <a:pt x="1724" y="5556"/>
                    </a:cubicBezTo>
                    <a:cubicBezTo>
                      <a:pt x="2285" y="5556"/>
                      <a:pt x="2694" y="5029"/>
                      <a:pt x="2598" y="4503"/>
                    </a:cubicBezTo>
                    <a:lnTo>
                      <a:pt x="229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3" y="2"/>
                      <a:pt x="998" y="1"/>
                      <a:pt x="9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7077097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3" y="1"/>
                    </a:moveTo>
                    <a:cubicBezTo>
                      <a:pt x="411" y="1"/>
                      <a:pt x="1" y="529"/>
                      <a:pt x="49" y="1103"/>
                    </a:cubicBezTo>
                    <a:lnTo>
                      <a:pt x="399" y="4503"/>
                    </a:lnTo>
                    <a:cubicBezTo>
                      <a:pt x="499" y="5103"/>
                      <a:pt x="999" y="5553"/>
                      <a:pt x="1648" y="5553"/>
                    </a:cubicBezTo>
                    <a:cubicBezTo>
                      <a:pt x="1672" y="5555"/>
                      <a:pt x="1695" y="5556"/>
                      <a:pt x="1718" y="5556"/>
                    </a:cubicBezTo>
                    <a:cubicBezTo>
                      <a:pt x="2240" y="5556"/>
                      <a:pt x="2694" y="5029"/>
                      <a:pt x="2598" y="4503"/>
                    </a:cubicBezTo>
                    <a:lnTo>
                      <a:pt x="2298" y="1103"/>
                    </a:lnTo>
                    <a:cubicBezTo>
                      <a:pt x="2198" y="454"/>
                      <a:pt x="1698" y="4"/>
                      <a:pt x="1049" y="4"/>
                    </a:cubicBezTo>
                    <a:cubicBezTo>
                      <a:pt x="1023" y="2"/>
                      <a:pt x="998" y="1"/>
                      <a:pt x="9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179781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2" y="1"/>
                    </a:moveTo>
                    <a:cubicBezTo>
                      <a:pt x="411" y="1"/>
                      <a:pt x="0" y="529"/>
                      <a:pt x="48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1" y="5555"/>
                      <a:pt x="1694" y="5556"/>
                      <a:pt x="1718" y="5556"/>
                    </a:cubicBezTo>
                    <a:cubicBezTo>
                      <a:pt x="2239" y="5556"/>
                      <a:pt x="2693" y="5029"/>
                      <a:pt x="2597" y="4503"/>
                    </a:cubicBezTo>
                    <a:lnTo>
                      <a:pt x="229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2" y="2"/>
                      <a:pt x="997" y="1"/>
                      <a:pt x="9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82442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2" y="1"/>
                    </a:moveTo>
                    <a:cubicBezTo>
                      <a:pt x="411" y="1"/>
                      <a:pt x="0" y="529"/>
                      <a:pt x="48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1" y="5555"/>
                      <a:pt x="1695" y="5556"/>
                      <a:pt x="1718" y="5556"/>
                    </a:cubicBezTo>
                    <a:cubicBezTo>
                      <a:pt x="2239" y="5556"/>
                      <a:pt x="2693" y="5029"/>
                      <a:pt x="2598" y="4503"/>
                    </a:cubicBezTo>
                    <a:lnTo>
                      <a:pt x="2248" y="1103"/>
                    </a:lnTo>
                    <a:cubicBezTo>
                      <a:pt x="2198" y="454"/>
                      <a:pt x="1648" y="4"/>
                      <a:pt x="1048" y="4"/>
                    </a:cubicBezTo>
                    <a:cubicBezTo>
                      <a:pt x="1022" y="2"/>
                      <a:pt x="997" y="1"/>
                      <a:pt x="9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385104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2" y="1"/>
                    </a:moveTo>
                    <a:cubicBezTo>
                      <a:pt x="411" y="1"/>
                      <a:pt x="0" y="529"/>
                      <a:pt x="48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1" y="5555"/>
                      <a:pt x="1695" y="5556"/>
                      <a:pt x="1718" y="5556"/>
                    </a:cubicBezTo>
                    <a:cubicBezTo>
                      <a:pt x="2239" y="5556"/>
                      <a:pt x="2694" y="5029"/>
                      <a:pt x="2598" y="4503"/>
                    </a:cubicBezTo>
                    <a:lnTo>
                      <a:pt x="224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3" y="2"/>
                      <a:pt x="997" y="1"/>
                      <a:pt x="9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487810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1020" y="1"/>
                    </a:moveTo>
                    <a:cubicBezTo>
                      <a:pt x="455" y="1"/>
                      <a:pt x="1" y="529"/>
                      <a:pt x="96" y="1103"/>
                    </a:cubicBezTo>
                    <a:lnTo>
                      <a:pt x="446" y="4503"/>
                    </a:lnTo>
                    <a:cubicBezTo>
                      <a:pt x="496" y="5103"/>
                      <a:pt x="996" y="5553"/>
                      <a:pt x="1646" y="5553"/>
                    </a:cubicBezTo>
                    <a:cubicBezTo>
                      <a:pt x="1672" y="5555"/>
                      <a:pt x="1697" y="5556"/>
                      <a:pt x="1722" y="5556"/>
                    </a:cubicBezTo>
                    <a:cubicBezTo>
                      <a:pt x="2283" y="5556"/>
                      <a:pt x="2694" y="5029"/>
                      <a:pt x="2646" y="4503"/>
                    </a:cubicBezTo>
                    <a:lnTo>
                      <a:pt x="2296" y="1103"/>
                    </a:lnTo>
                    <a:cubicBezTo>
                      <a:pt x="2196" y="454"/>
                      <a:pt x="1696" y="4"/>
                      <a:pt x="1096" y="4"/>
                    </a:cubicBezTo>
                    <a:cubicBezTo>
                      <a:pt x="1071" y="2"/>
                      <a:pt x="1045" y="1"/>
                      <a:pt x="10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590427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3" y="1"/>
                    </a:moveTo>
                    <a:cubicBezTo>
                      <a:pt x="411" y="1"/>
                      <a:pt x="1" y="529"/>
                      <a:pt x="49" y="1103"/>
                    </a:cubicBezTo>
                    <a:lnTo>
                      <a:pt x="399" y="4503"/>
                    </a:lnTo>
                    <a:cubicBezTo>
                      <a:pt x="499" y="5103"/>
                      <a:pt x="998" y="5553"/>
                      <a:pt x="1598" y="5553"/>
                    </a:cubicBezTo>
                    <a:cubicBezTo>
                      <a:pt x="1624" y="5555"/>
                      <a:pt x="1649" y="5556"/>
                      <a:pt x="1674" y="5556"/>
                    </a:cubicBezTo>
                    <a:cubicBezTo>
                      <a:pt x="2240" y="5556"/>
                      <a:pt x="2694" y="5029"/>
                      <a:pt x="2598" y="4503"/>
                    </a:cubicBezTo>
                    <a:lnTo>
                      <a:pt x="224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3" y="2"/>
                      <a:pt x="998" y="1"/>
                      <a:pt x="9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6939059" y="1849231"/>
                <a:ext cx="848962" cy="557495"/>
              </a:xfrm>
              <a:custGeom>
                <a:rect b="b" l="l" r="r" t="t"/>
                <a:pathLst>
                  <a:path extrusionOk="0" h="25246" w="38445">
                    <a:moveTo>
                      <a:pt x="35145" y="0"/>
                    </a:moveTo>
                    <a:cubicBezTo>
                      <a:pt x="32595" y="4899"/>
                      <a:pt x="23597" y="18197"/>
                      <a:pt x="1" y="20347"/>
                    </a:cubicBezTo>
                    <a:lnTo>
                      <a:pt x="351" y="23696"/>
                    </a:lnTo>
                    <a:cubicBezTo>
                      <a:pt x="451" y="24546"/>
                      <a:pt x="1151" y="25196"/>
                      <a:pt x="2050" y="25246"/>
                    </a:cubicBezTo>
                    <a:lnTo>
                      <a:pt x="36994" y="25246"/>
                    </a:lnTo>
                    <a:cubicBezTo>
                      <a:pt x="37794" y="25246"/>
                      <a:pt x="38444" y="24546"/>
                      <a:pt x="38344" y="23696"/>
                    </a:cubicBezTo>
                    <a:lnTo>
                      <a:pt x="36045" y="1350"/>
                    </a:lnTo>
                    <a:cubicBezTo>
                      <a:pt x="35995" y="750"/>
                      <a:pt x="35645" y="250"/>
                      <a:pt x="35145" y="0"/>
                    </a:cubicBez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6760235" y="2434307"/>
                <a:ext cx="1351228" cy="299196"/>
              </a:xfrm>
              <a:custGeom>
                <a:rect b="b" l="l" r="r" t="t"/>
                <a:pathLst>
                  <a:path extrusionOk="0" h="13549" w="61190">
                    <a:moveTo>
                      <a:pt x="0" y="0"/>
                    </a:moveTo>
                    <a:lnTo>
                      <a:pt x="0" y="13548"/>
                    </a:lnTo>
                    <a:lnTo>
                      <a:pt x="61190" y="13548"/>
                    </a:lnTo>
                    <a:lnTo>
                      <a:pt x="6119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6841919" y="2733480"/>
                <a:ext cx="98267" cy="24291"/>
              </a:xfrm>
              <a:custGeom>
                <a:rect b="b" l="l" r="r" t="t"/>
                <a:pathLst>
                  <a:path extrusionOk="0" h="1100" w="4450">
                    <a:moveTo>
                      <a:pt x="1" y="0"/>
                    </a:moveTo>
                    <a:lnTo>
                      <a:pt x="1" y="1100"/>
                    </a:lnTo>
                    <a:lnTo>
                      <a:pt x="4450" y="1100"/>
                    </a:lnTo>
                    <a:lnTo>
                      <a:pt x="44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932595" y="2733480"/>
                <a:ext cx="98289" cy="24291"/>
              </a:xfrm>
              <a:custGeom>
                <a:rect b="b" l="l" r="r" t="t"/>
                <a:pathLst>
                  <a:path extrusionOk="0" h="1100" w="4451">
                    <a:moveTo>
                      <a:pt x="1" y="0"/>
                    </a:moveTo>
                    <a:lnTo>
                      <a:pt x="1" y="1100"/>
                    </a:lnTo>
                    <a:lnTo>
                      <a:pt x="4450" y="1100"/>
                    </a:lnTo>
                    <a:lnTo>
                      <a:pt x="44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456806" y="2503845"/>
                <a:ext cx="592827" cy="55228"/>
              </a:xfrm>
              <a:custGeom>
                <a:rect b="b" l="l" r="r" t="t"/>
                <a:pathLst>
                  <a:path extrusionOk="0" fill="none" h="2501" w="26846">
                    <a:moveTo>
                      <a:pt x="1" y="1"/>
                    </a:moveTo>
                    <a:lnTo>
                      <a:pt x="26846" y="1"/>
                    </a:lnTo>
                    <a:lnTo>
                      <a:pt x="26846" y="2500"/>
                    </a:lnTo>
                    <a:lnTo>
                      <a:pt x="1" y="2500"/>
                    </a:lnTo>
                    <a:close/>
                  </a:path>
                </a:pathLst>
              </a:custGeom>
              <a:noFill/>
              <a:ln cap="flat" cmpd="sng" w="16250">
                <a:solidFill>
                  <a:srgbClr val="999999"/>
                </a:solidFill>
                <a:prstDash val="solid"/>
                <a:miter lim="4999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6811003" y="2472951"/>
                <a:ext cx="49708" cy="43282"/>
              </a:xfrm>
              <a:custGeom>
                <a:rect b="b" l="l" r="r" t="t"/>
                <a:pathLst>
                  <a:path extrusionOk="0" h="1960" w="2251">
                    <a:moveTo>
                      <a:pt x="1301" y="0"/>
                    </a:moveTo>
                    <a:cubicBezTo>
                      <a:pt x="401" y="0"/>
                      <a:pt x="1" y="1050"/>
                      <a:pt x="601" y="1650"/>
                    </a:cubicBezTo>
                    <a:cubicBezTo>
                      <a:pt x="799" y="1864"/>
                      <a:pt x="1046" y="1959"/>
                      <a:pt x="1288" y="1959"/>
                    </a:cubicBezTo>
                    <a:cubicBezTo>
                      <a:pt x="1779" y="1959"/>
                      <a:pt x="2250" y="1569"/>
                      <a:pt x="2250" y="1000"/>
                    </a:cubicBezTo>
                    <a:cubicBezTo>
                      <a:pt x="2250" y="450"/>
                      <a:pt x="1801" y="0"/>
                      <a:pt x="130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6889396" y="2472951"/>
                <a:ext cx="49686" cy="42774"/>
              </a:xfrm>
              <a:custGeom>
                <a:rect b="b" l="l" r="r" t="t"/>
                <a:pathLst>
                  <a:path extrusionOk="0" h="1937" w="2250">
                    <a:moveTo>
                      <a:pt x="1250" y="0"/>
                    </a:moveTo>
                    <a:cubicBezTo>
                      <a:pt x="400" y="0"/>
                      <a:pt x="0" y="1050"/>
                      <a:pt x="600" y="1650"/>
                    </a:cubicBezTo>
                    <a:cubicBezTo>
                      <a:pt x="798" y="1848"/>
                      <a:pt x="1040" y="1937"/>
                      <a:pt x="1276" y="1937"/>
                    </a:cubicBezTo>
                    <a:cubicBezTo>
                      <a:pt x="1756" y="1937"/>
                      <a:pt x="2216" y="1569"/>
                      <a:pt x="2250" y="1000"/>
                    </a:cubicBezTo>
                    <a:cubicBezTo>
                      <a:pt x="2250" y="450"/>
                      <a:pt x="1800" y="0"/>
                      <a:pt x="125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6668593" y="1718679"/>
                <a:ext cx="51916" cy="96346"/>
              </a:xfrm>
              <a:custGeom>
                <a:rect b="b" l="l" r="r" t="t"/>
                <a:pathLst>
                  <a:path extrusionOk="0" h="4363" w="2351">
                    <a:moveTo>
                      <a:pt x="1176" y="1"/>
                    </a:moveTo>
                    <a:cubicBezTo>
                      <a:pt x="588" y="1"/>
                      <a:pt x="1" y="388"/>
                      <a:pt x="1" y="1163"/>
                    </a:cubicBezTo>
                    <a:lnTo>
                      <a:pt x="1" y="3213"/>
                    </a:lnTo>
                    <a:cubicBezTo>
                      <a:pt x="1" y="3812"/>
                      <a:pt x="551" y="4362"/>
                      <a:pt x="1201" y="4362"/>
                    </a:cubicBezTo>
                    <a:cubicBezTo>
                      <a:pt x="1801" y="4362"/>
                      <a:pt x="2351" y="3812"/>
                      <a:pt x="2351" y="3213"/>
                    </a:cubicBezTo>
                    <a:lnTo>
                      <a:pt x="2351" y="1163"/>
                    </a:lnTo>
                    <a:cubicBezTo>
                      <a:pt x="2351" y="388"/>
                      <a:pt x="1763" y="1"/>
                      <a:pt x="11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6669697" y="1849143"/>
                <a:ext cx="51916" cy="96412"/>
              </a:xfrm>
              <a:custGeom>
                <a:rect b="b" l="l" r="r" t="t"/>
                <a:pathLst>
                  <a:path extrusionOk="0" h="4366" w="2351">
                    <a:moveTo>
                      <a:pt x="1233" y="1"/>
                    </a:moveTo>
                    <a:cubicBezTo>
                      <a:pt x="1206" y="1"/>
                      <a:pt x="1178" y="2"/>
                      <a:pt x="1151" y="4"/>
                    </a:cubicBezTo>
                    <a:cubicBezTo>
                      <a:pt x="501" y="4"/>
                      <a:pt x="1" y="504"/>
                      <a:pt x="1" y="1154"/>
                    </a:cubicBezTo>
                    <a:lnTo>
                      <a:pt x="1" y="3204"/>
                    </a:lnTo>
                    <a:cubicBezTo>
                      <a:pt x="1" y="3978"/>
                      <a:pt x="588" y="4366"/>
                      <a:pt x="1176" y="4366"/>
                    </a:cubicBezTo>
                    <a:cubicBezTo>
                      <a:pt x="1763" y="4366"/>
                      <a:pt x="2351" y="3978"/>
                      <a:pt x="2351" y="3204"/>
                    </a:cubicBezTo>
                    <a:lnTo>
                      <a:pt x="2351" y="1154"/>
                    </a:lnTo>
                    <a:cubicBezTo>
                      <a:pt x="2303" y="532"/>
                      <a:pt x="1842" y="1"/>
                      <a:pt x="12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6701297" y="1806104"/>
                <a:ext cx="117854" cy="52026"/>
              </a:xfrm>
              <a:custGeom>
                <a:rect b="b" l="l" r="r" t="t"/>
                <a:pathLst>
                  <a:path extrusionOk="0" h="2356" w="5337">
                    <a:moveTo>
                      <a:pt x="1526" y="1"/>
                    </a:moveTo>
                    <a:cubicBezTo>
                      <a:pt x="1" y="1"/>
                      <a:pt x="1" y="2356"/>
                      <a:pt x="1526" y="2356"/>
                    </a:cubicBezTo>
                    <a:cubicBezTo>
                      <a:pt x="1557" y="2356"/>
                      <a:pt x="1588" y="2355"/>
                      <a:pt x="1619" y="2353"/>
                    </a:cubicBezTo>
                    <a:lnTo>
                      <a:pt x="3669" y="2353"/>
                    </a:lnTo>
                    <a:cubicBezTo>
                      <a:pt x="3702" y="2355"/>
                      <a:pt x="3734" y="2356"/>
                      <a:pt x="3765" y="2356"/>
                    </a:cubicBezTo>
                    <a:cubicBezTo>
                      <a:pt x="5337" y="2356"/>
                      <a:pt x="5337" y="1"/>
                      <a:pt x="3765" y="1"/>
                    </a:cubicBezTo>
                    <a:cubicBezTo>
                      <a:pt x="3734" y="1"/>
                      <a:pt x="3702" y="2"/>
                      <a:pt x="3669" y="3"/>
                    </a:cubicBezTo>
                    <a:lnTo>
                      <a:pt x="1619" y="3"/>
                    </a:lnTo>
                    <a:cubicBezTo>
                      <a:pt x="1588" y="2"/>
                      <a:pt x="1557" y="1"/>
                      <a:pt x="15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6574764" y="1806170"/>
                <a:ext cx="102684" cy="51916"/>
              </a:xfrm>
              <a:custGeom>
                <a:rect b="b" l="l" r="r" t="t"/>
                <a:pathLst>
                  <a:path extrusionOk="0" h="2351" w="4650">
                    <a:moveTo>
                      <a:pt x="1450" y="0"/>
                    </a:moveTo>
                    <a:cubicBezTo>
                      <a:pt x="1" y="100"/>
                      <a:pt x="1" y="2200"/>
                      <a:pt x="1450" y="2350"/>
                    </a:cubicBezTo>
                    <a:lnTo>
                      <a:pt x="3500" y="2350"/>
                    </a:lnTo>
                    <a:cubicBezTo>
                      <a:pt x="4150" y="2350"/>
                      <a:pt x="4650" y="1800"/>
                      <a:pt x="4650" y="1150"/>
                    </a:cubicBezTo>
                    <a:cubicBezTo>
                      <a:pt x="4650" y="500"/>
                      <a:pt x="4150" y="0"/>
                      <a:pt x="35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539615" y="1155399"/>
                <a:ext cx="43061" cy="81153"/>
              </a:xfrm>
              <a:custGeom>
                <a:rect b="b" l="l" r="r" t="t"/>
                <a:pathLst>
                  <a:path extrusionOk="0" h="3675" w="1950">
                    <a:moveTo>
                      <a:pt x="975" y="1"/>
                    </a:moveTo>
                    <a:cubicBezTo>
                      <a:pt x="487" y="1"/>
                      <a:pt x="0" y="326"/>
                      <a:pt x="0" y="975"/>
                    </a:cubicBezTo>
                    <a:lnTo>
                      <a:pt x="0" y="2675"/>
                    </a:lnTo>
                    <a:cubicBezTo>
                      <a:pt x="0" y="3225"/>
                      <a:pt x="450" y="3675"/>
                      <a:pt x="950" y="3675"/>
                    </a:cubicBezTo>
                    <a:cubicBezTo>
                      <a:pt x="1500" y="367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6"/>
                      <a:pt x="1462" y="1"/>
                      <a:pt x="9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539615" y="1265237"/>
                <a:ext cx="43061" cy="80336"/>
              </a:xfrm>
              <a:custGeom>
                <a:rect b="b" l="l" r="r" t="t"/>
                <a:pathLst>
                  <a:path extrusionOk="0" h="3638" w="1950">
                    <a:moveTo>
                      <a:pt x="950" y="1"/>
                    </a:moveTo>
                    <a:cubicBezTo>
                      <a:pt x="450" y="1"/>
                      <a:pt x="0" y="401"/>
                      <a:pt x="0" y="951"/>
                    </a:cubicBezTo>
                    <a:lnTo>
                      <a:pt x="0" y="2700"/>
                    </a:lnTo>
                    <a:cubicBezTo>
                      <a:pt x="0" y="3325"/>
                      <a:pt x="487" y="3638"/>
                      <a:pt x="975" y="3638"/>
                    </a:cubicBezTo>
                    <a:cubicBezTo>
                      <a:pt x="1462" y="3638"/>
                      <a:pt x="1950" y="3325"/>
                      <a:pt x="1950" y="2700"/>
                    </a:cubicBezTo>
                    <a:lnTo>
                      <a:pt x="1950" y="951"/>
                    </a:lnTo>
                    <a:cubicBezTo>
                      <a:pt x="1950" y="401"/>
                      <a:pt x="1500" y="1"/>
                      <a:pt x="9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569404" y="1228823"/>
                <a:ext cx="94977" cy="43061"/>
              </a:xfrm>
              <a:custGeom>
                <a:rect b="b" l="l" r="r" t="t"/>
                <a:pathLst>
                  <a:path extrusionOk="0" h="1950" w="4301">
                    <a:moveTo>
                      <a:pt x="1301" y="0"/>
                    </a:moveTo>
                    <a:cubicBezTo>
                      <a:pt x="1" y="0"/>
                      <a:pt x="1" y="1950"/>
                      <a:pt x="1301" y="1950"/>
                    </a:cubicBezTo>
                    <a:lnTo>
                      <a:pt x="3000" y="1950"/>
                    </a:lnTo>
                    <a:cubicBezTo>
                      <a:pt x="4300" y="1950"/>
                      <a:pt x="4300" y="0"/>
                      <a:pt x="30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57910" y="1229927"/>
                <a:ext cx="88330" cy="43061"/>
              </a:xfrm>
              <a:custGeom>
                <a:rect b="b" l="l" r="r" t="t"/>
                <a:pathLst>
                  <a:path extrusionOk="0" h="1950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600" y="1900"/>
                      <a:pt x="4000" y="1500"/>
                      <a:pt x="4000" y="950"/>
                    </a:cubicBezTo>
                    <a:cubicBezTo>
                      <a:pt x="4000" y="400"/>
                      <a:pt x="3600" y="0"/>
                      <a:pt x="30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8060652" y="1785744"/>
                <a:ext cx="43083" cy="81153"/>
              </a:xfrm>
              <a:custGeom>
                <a:rect b="b" l="l" r="r" t="t"/>
                <a:pathLst>
                  <a:path extrusionOk="0" h="3675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5"/>
                    </a:cubicBezTo>
                    <a:lnTo>
                      <a:pt x="1" y="2725"/>
                    </a:lnTo>
                    <a:cubicBezTo>
                      <a:pt x="1" y="3275"/>
                      <a:pt x="451" y="3675"/>
                      <a:pt x="1001" y="3675"/>
                    </a:cubicBezTo>
                    <a:cubicBezTo>
                      <a:pt x="1551" y="3675"/>
                      <a:pt x="1951" y="3275"/>
                      <a:pt x="1951" y="2725"/>
                    </a:cubicBezTo>
                    <a:lnTo>
                      <a:pt x="1951" y="975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8060652" y="1895582"/>
                <a:ext cx="43083" cy="81175"/>
              </a:xfrm>
              <a:custGeom>
                <a:rect b="b" l="l" r="r" t="t"/>
                <a:pathLst>
                  <a:path extrusionOk="0" h="3676" w="1951">
                    <a:moveTo>
                      <a:pt x="1001" y="1"/>
                    </a:moveTo>
                    <a:cubicBezTo>
                      <a:pt x="451" y="1"/>
                      <a:pt x="1" y="451"/>
                      <a:pt x="1" y="1001"/>
                    </a:cubicBezTo>
                    <a:lnTo>
                      <a:pt x="1" y="2700"/>
                    </a:lnTo>
                    <a:cubicBezTo>
                      <a:pt x="1" y="3350"/>
                      <a:pt x="488" y="3675"/>
                      <a:pt x="976" y="3675"/>
                    </a:cubicBezTo>
                    <a:cubicBezTo>
                      <a:pt x="1463" y="3675"/>
                      <a:pt x="1951" y="3350"/>
                      <a:pt x="1951" y="2700"/>
                    </a:cubicBezTo>
                    <a:lnTo>
                      <a:pt x="1951" y="1001"/>
                    </a:lnTo>
                    <a:cubicBezTo>
                      <a:pt x="1951" y="451"/>
                      <a:pt x="1551" y="1"/>
                      <a:pt x="1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8090463" y="1860272"/>
                <a:ext cx="94955" cy="43061"/>
              </a:xfrm>
              <a:custGeom>
                <a:rect b="b" l="l" r="r" t="t"/>
                <a:pathLst>
                  <a:path extrusionOk="0" h="1950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00" y="1950"/>
                    </a:lnTo>
                    <a:cubicBezTo>
                      <a:pt x="4300" y="1950"/>
                      <a:pt x="4300" y="0"/>
                      <a:pt x="3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7980073" y="1860272"/>
                <a:ext cx="88330" cy="43061"/>
              </a:xfrm>
              <a:custGeom>
                <a:rect b="b" l="l" r="r" t="t"/>
                <a:pathLst>
                  <a:path extrusionOk="0" h="1950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00" y="1950"/>
                    </a:lnTo>
                    <a:cubicBezTo>
                      <a:pt x="3550" y="1950"/>
                      <a:pt x="4000" y="1500"/>
                      <a:pt x="4000" y="950"/>
                    </a:cubicBezTo>
                    <a:cubicBezTo>
                      <a:pt x="4000" y="450"/>
                      <a:pt x="3550" y="0"/>
                      <a:pt x="3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6941268" y="1303882"/>
                <a:ext cx="144640" cy="122933"/>
              </a:xfrm>
              <a:custGeom>
                <a:rect b="b" l="l" r="r" t="t"/>
                <a:pathLst>
                  <a:path extrusionOk="0" h="5567" w="6550">
                    <a:moveTo>
                      <a:pt x="3750" y="0"/>
                    </a:moveTo>
                    <a:cubicBezTo>
                      <a:pt x="1251" y="0"/>
                      <a:pt x="1" y="3000"/>
                      <a:pt x="1750" y="4750"/>
                    </a:cubicBezTo>
                    <a:cubicBezTo>
                      <a:pt x="2332" y="5315"/>
                      <a:pt x="3038" y="5567"/>
                      <a:pt x="3728" y="5567"/>
                    </a:cubicBezTo>
                    <a:cubicBezTo>
                      <a:pt x="5175" y="5567"/>
                      <a:pt x="6550" y="4458"/>
                      <a:pt x="6550" y="2800"/>
                    </a:cubicBezTo>
                    <a:cubicBezTo>
                      <a:pt x="6550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044022" y="1078947"/>
                <a:ext cx="111185" cy="94292"/>
              </a:xfrm>
              <a:custGeom>
                <a:rect b="b" l="l" r="r" t="t"/>
                <a:pathLst>
                  <a:path extrusionOk="0" h="4270" w="5035">
                    <a:moveTo>
                      <a:pt x="2873" y="1"/>
                    </a:moveTo>
                    <a:cubicBezTo>
                      <a:pt x="964" y="1"/>
                      <a:pt x="0" y="2265"/>
                      <a:pt x="1335" y="3601"/>
                    </a:cubicBezTo>
                    <a:cubicBezTo>
                      <a:pt x="1781" y="4063"/>
                      <a:pt x="2336" y="4269"/>
                      <a:pt x="2880" y="4269"/>
                    </a:cubicBezTo>
                    <a:cubicBezTo>
                      <a:pt x="3981" y="4269"/>
                      <a:pt x="5035" y="3423"/>
                      <a:pt x="5035" y="2151"/>
                    </a:cubicBezTo>
                    <a:cubicBezTo>
                      <a:pt x="5035" y="951"/>
                      <a:pt x="4085" y="1"/>
                      <a:pt x="2935" y="1"/>
                    </a:cubicBezTo>
                    <a:cubicBezTo>
                      <a:pt x="2914" y="1"/>
                      <a:pt x="2893" y="1"/>
                      <a:pt x="28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6" name="Google Shape;406;p19"/>
          <p:cNvGrpSpPr/>
          <p:nvPr/>
        </p:nvGrpSpPr>
        <p:grpSpPr>
          <a:xfrm>
            <a:off x="452193" y="592119"/>
            <a:ext cx="2710500" cy="2114140"/>
            <a:chOff x="475993" y="1130994"/>
            <a:chExt cx="2710500" cy="2114140"/>
          </a:xfrm>
        </p:grpSpPr>
        <p:sp>
          <p:nvSpPr>
            <p:cNvPr id="407" name="Google Shape;407;p19"/>
            <p:cNvSpPr/>
            <p:nvPr/>
          </p:nvSpPr>
          <p:spPr>
            <a:xfrm>
              <a:off x="475993" y="2576734"/>
              <a:ext cx="2710500" cy="668400"/>
            </a:xfrm>
            <a:prstGeom prst="rect">
              <a:avLst/>
            </a:prstGeom>
            <a:solidFill>
              <a:srgbClr val="924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" name="Google Shape;408;p19"/>
            <p:cNvGrpSpPr/>
            <p:nvPr/>
          </p:nvGrpSpPr>
          <p:grpSpPr>
            <a:xfrm>
              <a:off x="950295" y="1130994"/>
              <a:ext cx="1761896" cy="1716211"/>
              <a:chOff x="314350" y="2669246"/>
              <a:chExt cx="1994675" cy="1942954"/>
            </a:xfrm>
          </p:grpSpPr>
          <p:sp>
            <p:nvSpPr>
              <p:cNvPr id="409" name="Google Shape;409;p19"/>
              <p:cNvSpPr/>
              <p:nvPr/>
            </p:nvSpPr>
            <p:spPr>
              <a:xfrm>
                <a:off x="3143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97" y="0"/>
                      <a:pt x="0" y="1250"/>
                      <a:pt x="0" y="2800"/>
                    </a:cubicBezTo>
                    <a:cubicBezTo>
                      <a:pt x="0" y="4349"/>
                      <a:pt x="17197" y="5599"/>
                      <a:pt x="38394" y="5599"/>
                    </a:cubicBezTo>
                    <a:cubicBezTo>
                      <a:pt x="59640" y="5599"/>
                      <a:pt x="76787" y="4299"/>
                      <a:pt x="76787" y="2800"/>
                    </a:cubicBezTo>
                    <a:cubicBezTo>
                      <a:pt x="76787" y="1250"/>
                      <a:pt x="5964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373100" y="3233275"/>
                <a:ext cx="1850950" cy="1320025"/>
              </a:xfrm>
              <a:custGeom>
                <a:rect b="b" l="l" r="r" t="t"/>
                <a:pathLst>
                  <a:path extrusionOk="0" h="52801" w="74038">
                    <a:moveTo>
                      <a:pt x="61778" y="0"/>
                    </a:moveTo>
                    <a:cubicBezTo>
                      <a:pt x="61466" y="0"/>
                      <a:pt x="61148" y="68"/>
                      <a:pt x="60839" y="216"/>
                    </a:cubicBezTo>
                    <a:lnTo>
                      <a:pt x="50641" y="4815"/>
                    </a:lnTo>
                    <a:lnTo>
                      <a:pt x="11848" y="22262"/>
                    </a:lnTo>
                    <a:lnTo>
                      <a:pt x="1600" y="26861"/>
                    </a:lnTo>
                    <a:cubicBezTo>
                      <a:pt x="500" y="27361"/>
                      <a:pt x="0" y="28661"/>
                      <a:pt x="500" y="29761"/>
                    </a:cubicBezTo>
                    <a:lnTo>
                      <a:pt x="10248" y="51507"/>
                    </a:lnTo>
                    <a:cubicBezTo>
                      <a:pt x="10616" y="52316"/>
                      <a:pt x="11445" y="52801"/>
                      <a:pt x="12295" y="52801"/>
                    </a:cubicBezTo>
                    <a:cubicBezTo>
                      <a:pt x="12600" y="52801"/>
                      <a:pt x="12907" y="52739"/>
                      <a:pt x="13198" y="52607"/>
                    </a:cubicBezTo>
                    <a:lnTo>
                      <a:pt x="23446" y="48007"/>
                    </a:lnTo>
                    <a:lnTo>
                      <a:pt x="62239" y="30560"/>
                    </a:lnTo>
                    <a:lnTo>
                      <a:pt x="72437" y="26011"/>
                    </a:lnTo>
                    <a:cubicBezTo>
                      <a:pt x="73587" y="25461"/>
                      <a:pt x="74037" y="24162"/>
                      <a:pt x="73537" y="23062"/>
                    </a:cubicBezTo>
                    <a:lnTo>
                      <a:pt x="63789" y="1316"/>
                    </a:lnTo>
                    <a:cubicBezTo>
                      <a:pt x="63423" y="511"/>
                      <a:pt x="62628" y="0"/>
                      <a:pt x="6177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456825" y="3752325"/>
                <a:ext cx="586175" cy="763475"/>
              </a:xfrm>
              <a:custGeom>
                <a:rect b="b" l="l" r="r" t="t"/>
                <a:pathLst>
                  <a:path extrusionOk="0" h="30539" w="23447">
                    <a:moveTo>
                      <a:pt x="11898" y="0"/>
                    </a:moveTo>
                    <a:lnTo>
                      <a:pt x="1600" y="4599"/>
                    </a:lnTo>
                    <a:cubicBezTo>
                      <a:pt x="500" y="5099"/>
                      <a:pt x="0" y="6399"/>
                      <a:pt x="500" y="7499"/>
                    </a:cubicBezTo>
                    <a:lnTo>
                      <a:pt x="10249" y="29195"/>
                    </a:lnTo>
                    <a:cubicBezTo>
                      <a:pt x="10618" y="30044"/>
                      <a:pt x="11449" y="30538"/>
                      <a:pt x="12302" y="30538"/>
                    </a:cubicBezTo>
                    <a:cubicBezTo>
                      <a:pt x="12605" y="30538"/>
                      <a:pt x="12910" y="30476"/>
                      <a:pt x="13198" y="30345"/>
                    </a:cubicBezTo>
                    <a:lnTo>
                      <a:pt x="23446" y="25746"/>
                    </a:lnTo>
                    <a:lnTo>
                      <a:pt x="11898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1722850" y="3195075"/>
                <a:ext cx="586175" cy="764725"/>
              </a:xfrm>
              <a:custGeom>
                <a:rect b="b" l="l" r="r" t="t"/>
                <a:pathLst>
                  <a:path extrusionOk="0" h="30589" w="23447">
                    <a:moveTo>
                      <a:pt x="11116" y="1"/>
                    </a:moveTo>
                    <a:cubicBezTo>
                      <a:pt x="10812" y="1"/>
                      <a:pt x="10500" y="63"/>
                      <a:pt x="10199" y="194"/>
                    </a:cubicBezTo>
                    <a:lnTo>
                      <a:pt x="1" y="4793"/>
                    </a:lnTo>
                    <a:lnTo>
                      <a:pt x="11599" y="30589"/>
                    </a:lnTo>
                    <a:lnTo>
                      <a:pt x="21797" y="25990"/>
                    </a:lnTo>
                    <a:cubicBezTo>
                      <a:pt x="22947" y="25490"/>
                      <a:pt x="23447" y="24140"/>
                      <a:pt x="22947" y="23040"/>
                    </a:cubicBezTo>
                    <a:lnTo>
                      <a:pt x="13148" y="1344"/>
                    </a:lnTo>
                    <a:cubicBezTo>
                      <a:pt x="12779" y="495"/>
                      <a:pt x="11975" y="1"/>
                      <a:pt x="111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753025" y="3314900"/>
                <a:ext cx="1259800" cy="1081075"/>
              </a:xfrm>
              <a:custGeom>
                <a:rect b="b" l="l" r="r" t="t"/>
                <a:pathLst>
                  <a:path extrusionOk="0" h="43243" w="50392">
                    <a:moveTo>
                      <a:pt x="38794" y="0"/>
                    </a:moveTo>
                    <a:lnTo>
                      <a:pt x="0" y="17447"/>
                    </a:lnTo>
                    <a:lnTo>
                      <a:pt x="11598" y="43243"/>
                    </a:lnTo>
                    <a:lnTo>
                      <a:pt x="50392" y="25796"/>
                    </a:lnTo>
                    <a:lnTo>
                      <a:pt x="3879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10500" y="3375150"/>
                <a:ext cx="1146075" cy="962275"/>
              </a:xfrm>
              <a:custGeom>
                <a:rect b="b" l="l" r="r" t="t"/>
                <a:pathLst>
                  <a:path extrusionOk="0" h="38491" w="45843">
                    <a:moveTo>
                      <a:pt x="35334" y="0"/>
                    </a:moveTo>
                    <a:cubicBezTo>
                      <a:pt x="35218" y="0"/>
                      <a:pt x="35102" y="29"/>
                      <a:pt x="34995" y="90"/>
                    </a:cubicBezTo>
                    <a:lnTo>
                      <a:pt x="501" y="15587"/>
                    </a:lnTo>
                    <a:cubicBezTo>
                      <a:pt x="201" y="15737"/>
                      <a:pt x="1" y="16087"/>
                      <a:pt x="101" y="16387"/>
                    </a:cubicBezTo>
                    <a:cubicBezTo>
                      <a:pt x="101" y="16437"/>
                      <a:pt x="101" y="16537"/>
                      <a:pt x="151" y="16587"/>
                    </a:cubicBezTo>
                    <a:lnTo>
                      <a:pt x="9799" y="38083"/>
                    </a:lnTo>
                    <a:cubicBezTo>
                      <a:pt x="9910" y="38342"/>
                      <a:pt x="10184" y="38491"/>
                      <a:pt x="10481" y="38491"/>
                    </a:cubicBezTo>
                    <a:cubicBezTo>
                      <a:pt x="10587" y="38491"/>
                      <a:pt x="10695" y="38472"/>
                      <a:pt x="10799" y="38433"/>
                    </a:cubicBezTo>
                    <a:lnTo>
                      <a:pt x="45293" y="22886"/>
                    </a:lnTo>
                    <a:cubicBezTo>
                      <a:pt x="45643" y="22736"/>
                      <a:pt x="45843" y="22286"/>
                      <a:pt x="45643" y="21886"/>
                    </a:cubicBezTo>
                    <a:lnTo>
                      <a:pt x="35995" y="390"/>
                    </a:lnTo>
                    <a:cubicBezTo>
                      <a:pt x="35856" y="147"/>
                      <a:pt x="35597" y="0"/>
                      <a:pt x="3533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10500" y="3731075"/>
                <a:ext cx="881125" cy="376200"/>
              </a:xfrm>
              <a:custGeom>
                <a:rect b="b" l="l" r="r" t="t"/>
                <a:pathLst>
                  <a:path extrusionOk="0" h="15048" w="35245">
                    <a:moveTo>
                      <a:pt x="3500" y="0"/>
                    </a:moveTo>
                    <a:lnTo>
                      <a:pt x="501" y="1300"/>
                    </a:lnTo>
                    <a:cubicBezTo>
                      <a:pt x="201" y="1450"/>
                      <a:pt x="1" y="1800"/>
                      <a:pt x="101" y="2150"/>
                    </a:cubicBezTo>
                    <a:lnTo>
                      <a:pt x="31146" y="15048"/>
                    </a:lnTo>
                    <a:lnTo>
                      <a:pt x="35245" y="13148"/>
                    </a:lnTo>
                    <a:lnTo>
                      <a:pt x="3500" y="0"/>
                    </a:ln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923000" y="3647325"/>
                <a:ext cx="953600" cy="401225"/>
              </a:xfrm>
              <a:custGeom>
                <a:rect b="b" l="l" r="r" t="t"/>
                <a:pathLst>
                  <a:path extrusionOk="0" h="16049" w="38144">
                    <a:moveTo>
                      <a:pt x="6399" y="1"/>
                    </a:moveTo>
                    <a:lnTo>
                      <a:pt x="0" y="2850"/>
                    </a:lnTo>
                    <a:lnTo>
                      <a:pt x="31745" y="16048"/>
                    </a:lnTo>
                    <a:lnTo>
                      <a:pt x="38144" y="13199"/>
                    </a:lnTo>
                    <a:lnTo>
                      <a:pt x="6399" y="1"/>
                    </a:ln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2102775" y="3963850"/>
                <a:ext cx="60650" cy="112175"/>
              </a:xfrm>
              <a:custGeom>
                <a:rect b="b" l="l" r="r" t="t"/>
                <a:pathLst>
                  <a:path extrusionOk="0" h="4487" w="2426">
                    <a:moveTo>
                      <a:pt x="1219" y="0"/>
                    </a:moveTo>
                    <a:cubicBezTo>
                      <a:pt x="613" y="0"/>
                      <a:pt x="1" y="413"/>
                      <a:pt x="51" y="1237"/>
                    </a:cubicBezTo>
                    <a:lnTo>
                      <a:pt x="51" y="3337"/>
                    </a:lnTo>
                    <a:cubicBezTo>
                      <a:pt x="51" y="3937"/>
                      <a:pt x="551" y="4487"/>
                      <a:pt x="1201" y="4487"/>
                    </a:cubicBezTo>
                    <a:cubicBezTo>
                      <a:pt x="1851" y="4487"/>
                      <a:pt x="2351" y="3937"/>
                      <a:pt x="2351" y="3337"/>
                    </a:cubicBezTo>
                    <a:lnTo>
                      <a:pt x="2351" y="1237"/>
                    </a:lnTo>
                    <a:cubicBezTo>
                      <a:pt x="2426" y="413"/>
                      <a:pt x="1826" y="0"/>
                      <a:pt x="1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2102775" y="4114750"/>
                <a:ext cx="60650" cy="112200"/>
              </a:xfrm>
              <a:custGeom>
                <a:rect b="b" l="l" r="r" t="t"/>
                <a:pathLst>
                  <a:path extrusionOk="0" h="4488" w="2426">
                    <a:moveTo>
                      <a:pt x="1201" y="1"/>
                    </a:moveTo>
                    <a:cubicBezTo>
                      <a:pt x="551" y="1"/>
                      <a:pt x="51" y="501"/>
                      <a:pt x="51" y="1150"/>
                    </a:cubicBezTo>
                    <a:lnTo>
                      <a:pt x="51" y="3250"/>
                    </a:lnTo>
                    <a:cubicBezTo>
                      <a:pt x="1" y="4075"/>
                      <a:pt x="613" y="4487"/>
                      <a:pt x="1219" y="4487"/>
                    </a:cubicBezTo>
                    <a:cubicBezTo>
                      <a:pt x="1826" y="4487"/>
                      <a:pt x="2426" y="4075"/>
                      <a:pt x="2351" y="3250"/>
                    </a:cubicBezTo>
                    <a:lnTo>
                      <a:pt x="2351" y="1150"/>
                    </a:lnTo>
                    <a:cubicBezTo>
                      <a:pt x="2401" y="501"/>
                      <a:pt x="1851" y="1"/>
                      <a:pt x="1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2141050" y="4065950"/>
                <a:ext cx="132200" cy="57725"/>
              </a:xfrm>
              <a:custGeom>
                <a:rect b="b" l="l" r="r" t="t"/>
                <a:pathLst>
                  <a:path extrusionOk="0" h="2309" w="5288">
                    <a:moveTo>
                      <a:pt x="1526" y="0"/>
                    </a:moveTo>
                    <a:cubicBezTo>
                      <a:pt x="16" y="0"/>
                      <a:pt x="1" y="2309"/>
                      <a:pt x="1482" y="2309"/>
                    </a:cubicBezTo>
                    <a:cubicBezTo>
                      <a:pt x="1526" y="2309"/>
                      <a:pt x="1572" y="2307"/>
                      <a:pt x="1619" y="2303"/>
                    </a:cubicBezTo>
                    <a:lnTo>
                      <a:pt x="3669" y="2303"/>
                    </a:lnTo>
                    <a:cubicBezTo>
                      <a:pt x="3716" y="2307"/>
                      <a:pt x="3762" y="2309"/>
                      <a:pt x="3806" y="2309"/>
                    </a:cubicBezTo>
                    <a:cubicBezTo>
                      <a:pt x="5287" y="2309"/>
                      <a:pt x="5273" y="0"/>
                      <a:pt x="3762" y="0"/>
                    </a:cubicBezTo>
                    <a:cubicBezTo>
                      <a:pt x="3732" y="0"/>
                      <a:pt x="3701" y="1"/>
                      <a:pt x="3669" y="3"/>
                    </a:cubicBezTo>
                    <a:lnTo>
                      <a:pt x="1619" y="3"/>
                    </a:lnTo>
                    <a:cubicBezTo>
                      <a:pt x="1588" y="1"/>
                      <a:pt x="1557" y="0"/>
                      <a:pt x="1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1992350" y="4065950"/>
                <a:ext cx="121700" cy="57725"/>
              </a:xfrm>
              <a:custGeom>
                <a:rect b="b" l="l" r="r" t="t"/>
                <a:pathLst>
                  <a:path extrusionOk="0" h="2309" w="4868">
                    <a:moveTo>
                      <a:pt x="1525" y="0"/>
                    </a:moveTo>
                    <a:cubicBezTo>
                      <a:pt x="15" y="0"/>
                      <a:pt x="0" y="2309"/>
                      <a:pt x="1481" y="2309"/>
                    </a:cubicBezTo>
                    <a:cubicBezTo>
                      <a:pt x="1525" y="2309"/>
                      <a:pt x="1571" y="2307"/>
                      <a:pt x="1618" y="2303"/>
                    </a:cubicBezTo>
                    <a:lnTo>
                      <a:pt x="3718" y="2303"/>
                    </a:lnTo>
                    <a:cubicBezTo>
                      <a:pt x="4318" y="2303"/>
                      <a:pt x="4868" y="1803"/>
                      <a:pt x="4868" y="1153"/>
                    </a:cubicBezTo>
                    <a:cubicBezTo>
                      <a:pt x="4868" y="503"/>
                      <a:pt x="4318" y="3"/>
                      <a:pt x="3718" y="3"/>
                    </a:cubicBezTo>
                    <a:lnTo>
                      <a:pt x="1618" y="3"/>
                    </a:lnTo>
                    <a:cubicBezTo>
                      <a:pt x="1587" y="1"/>
                      <a:pt x="1556" y="0"/>
                      <a:pt x="1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470575" y="3174300"/>
                <a:ext cx="48775" cy="90725"/>
              </a:xfrm>
              <a:custGeom>
                <a:rect b="b" l="l" r="r" t="t"/>
                <a:pathLst>
                  <a:path extrusionOk="0" h="3629" w="1951">
                    <a:moveTo>
                      <a:pt x="975" y="0"/>
                    </a:moveTo>
                    <a:cubicBezTo>
                      <a:pt x="488" y="0"/>
                      <a:pt x="0" y="325"/>
                      <a:pt x="0" y="975"/>
                    </a:cubicBezTo>
                    <a:lnTo>
                      <a:pt x="0" y="2675"/>
                    </a:lnTo>
                    <a:cubicBezTo>
                      <a:pt x="0" y="3197"/>
                      <a:pt x="406" y="3628"/>
                      <a:pt x="917" y="3628"/>
                    </a:cubicBezTo>
                    <a:cubicBezTo>
                      <a:pt x="944" y="3628"/>
                      <a:pt x="972" y="3627"/>
                      <a:pt x="1000" y="3625"/>
                    </a:cubicBezTo>
                    <a:cubicBezTo>
                      <a:pt x="1550" y="362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5"/>
                      <a:pt x="1463" y="0"/>
                      <a:pt x="9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470625" y="3298550"/>
                <a:ext cx="49975" cy="90725"/>
              </a:xfrm>
              <a:custGeom>
                <a:rect b="b" l="l" r="r" t="t"/>
                <a:pathLst>
                  <a:path extrusionOk="0" h="3629" w="1999">
                    <a:moveTo>
                      <a:pt x="915" y="1"/>
                    </a:moveTo>
                    <a:cubicBezTo>
                      <a:pt x="404" y="1"/>
                      <a:pt x="1" y="432"/>
                      <a:pt x="48" y="954"/>
                    </a:cubicBezTo>
                    <a:lnTo>
                      <a:pt x="48" y="2654"/>
                    </a:lnTo>
                    <a:cubicBezTo>
                      <a:pt x="48" y="3304"/>
                      <a:pt x="536" y="3629"/>
                      <a:pt x="1023" y="3629"/>
                    </a:cubicBezTo>
                    <a:cubicBezTo>
                      <a:pt x="1511" y="3629"/>
                      <a:pt x="1998" y="3304"/>
                      <a:pt x="1998" y="2654"/>
                    </a:cubicBezTo>
                    <a:lnTo>
                      <a:pt x="1998" y="954"/>
                    </a:lnTo>
                    <a:cubicBezTo>
                      <a:pt x="1998" y="404"/>
                      <a:pt x="1548" y="4"/>
                      <a:pt x="998" y="4"/>
                    </a:cubicBezTo>
                    <a:cubicBezTo>
                      <a:pt x="970" y="2"/>
                      <a:pt x="942" y="1"/>
                      <a:pt x="9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504325" y="325865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250" y="1"/>
                    </a:moveTo>
                    <a:cubicBezTo>
                      <a:pt x="0" y="1"/>
                      <a:pt x="0" y="1950"/>
                      <a:pt x="1250" y="1950"/>
                    </a:cubicBezTo>
                    <a:lnTo>
                      <a:pt x="3000" y="1950"/>
                    </a:lnTo>
                    <a:cubicBezTo>
                      <a:pt x="4299" y="1950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379350" y="3258550"/>
                <a:ext cx="100000" cy="48875"/>
              </a:xfrm>
              <a:custGeom>
                <a:rect b="b" l="l" r="r" t="t"/>
                <a:pathLst>
                  <a:path extrusionOk="0" h="1955" w="4000">
                    <a:moveTo>
                      <a:pt x="3126" y="1"/>
                    </a:moveTo>
                    <a:cubicBezTo>
                      <a:pt x="3100" y="1"/>
                      <a:pt x="3075" y="2"/>
                      <a:pt x="3049" y="5"/>
                    </a:cubicBezTo>
                    <a:lnTo>
                      <a:pt x="1300" y="5"/>
                    </a:lnTo>
                    <a:cubicBezTo>
                      <a:pt x="0" y="5"/>
                      <a:pt x="0" y="1954"/>
                      <a:pt x="1300" y="1954"/>
                    </a:cubicBezTo>
                    <a:lnTo>
                      <a:pt x="3049" y="1954"/>
                    </a:lnTo>
                    <a:cubicBezTo>
                      <a:pt x="3549" y="1954"/>
                      <a:pt x="3999" y="1454"/>
                      <a:pt x="3999" y="955"/>
                    </a:cubicBezTo>
                    <a:cubicBezTo>
                      <a:pt x="3999" y="433"/>
                      <a:pt x="3594" y="1"/>
                      <a:pt x="3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2054372" y="2669246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975" y="1"/>
                    </a:moveTo>
                    <a:cubicBezTo>
                      <a:pt x="488" y="1"/>
                      <a:pt x="0" y="326"/>
                      <a:pt x="0" y="975"/>
                    </a:cubicBezTo>
                    <a:lnTo>
                      <a:pt x="0" y="2675"/>
                    </a:lnTo>
                    <a:cubicBezTo>
                      <a:pt x="0" y="3225"/>
                      <a:pt x="400" y="3675"/>
                      <a:pt x="950" y="3675"/>
                    </a:cubicBezTo>
                    <a:cubicBezTo>
                      <a:pt x="1500" y="367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6"/>
                      <a:pt x="1463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2054372" y="2793596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50" y="1"/>
                    </a:moveTo>
                    <a:cubicBezTo>
                      <a:pt x="400" y="1"/>
                      <a:pt x="0" y="401"/>
                      <a:pt x="0" y="951"/>
                    </a:cubicBezTo>
                    <a:lnTo>
                      <a:pt x="0" y="2700"/>
                    </a:lnTo>
                    <a:cubicBezTo>
                      <a:pt x="0" y="3350"/>
                      <a:pt x="488" y="3675"/>
                      <a:pt x="975" y="3675"/>
                    </a:cubicBezTo>
                    <a:cubicBezTo>
                      <a:pt x="1463" y="3675"/>
                      <a:pt x="1950" y="3350"/>
                      <a:pt x="1950" y="2700"/>
                    </a:cubicBezTo>
                    <a:lnTo>
                      <a:pt x="1950" y="951"/>
                    </a:lnTo>
                    <a:cubicBezTo>
                      <a:pt x="1950" y="401"/>
                      <a:pt x="1500" y="1"/>
                      <a:pt x="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2086872" y="2752346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00" y="1951"/>
                    </a:lnTo>
                    <a:cubicBezTo>
                      <a:pt x="4299" y="1951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1961897" y="2752346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50" y="1951"/>
                    </a:lnTo>
                    <a:cubicBezTo>
                      <a:pt x="3549" y="1951"/>
                      <a:pt x="3999" y="1501"/>
                      <a:pt x="3999" y="1001"/>
                    </a:cubicBezTo>
                    <a:cubicBezTo>
                      <a:pt x="3999" y="451"/>
                      <a:pt x="3549" y="1"/>
                      <a:pt x="3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1229200" y="3042450"/>
                <a:ext cx="138750" cy="140000"/>
              </a:xfrm>
              <a:custGeom>
                <a:rect b="b" l="l" r="r" t="t"/>
                <a:pathLst>
                  <a:path extrusionOk="0" h="5600" w="5550">
                    <a:moveTo>
                      <a:pt x="2800" y="0"/>
                    </a:moveTo>
                    <a:cubicBezTo>
                      <a:pt x="1250" y="0"/>
                      <a:pt x="0" y="1250"/>
                      <a:pt x="0" y="2800"/>
                    </a:cubicBezTo>
                    <a:cubicBezTo>
                      <a:pt x="0" y="4349"/>
                      <a:pt x="1250" y="5599"/>
                      <a:pt x="2800" y="5599"/>
                    </a:cubicBezTo>
                    <a:cubicBezTo>
                      <a:pt x="4299" y="5599"/>
                      <a:pt x="5549" y="4349"/>
                      <a:pt x="5549" y="2800"/>
                    </a:cubicBezTo>
                    <a:cubicBezTo>
                      <a:pt x="5549" y="1250"/>
                      <a:pt x="4299" y="0"/>
                      <a:pt x="2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40808" y="2698621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0"/>
                    </a:moveTo>
                    <a:cubicBezTo>
                      <a:pt x="950" y="0"/>
                      <a:pt x="0" y="2300"/>
                      <a:pt x="1350" y="3650"/>
                    </a:cubicBezTo>
                    <a:cubicBezTo>
                      <a:pt x="1788" y="4088"/>
                      <a:pt x="2325" y="4283"/>
                      <a:pt x="2852" y="4283"/>
                    </a:cubicBezTo>
                    <a:cubicBezTo>
                      <a:pt x="3949" y="4283"/>
                      <a:pt x="4999" y="3433"/>
                      <a:pt x="4999" y="2150"/>
                    </a:cubicBezTo>
                    <a:cubicBezTo>
                      <a:pt x="4999" y="950"/>
                      <a:pt x="4049" y="0"/>
                      <a:pt x="2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1994050" y="3638675"/>
                <a:ext cx="196575" cy="167750"/>
              </a:xfrm>
              <a:custGeom>
                <a:rect b="b" l="l" r="r" t="t"/>
                <a:pathLst>
                  <a:path extrusionOk="0" h="6710" w="7863">
                    <a:moveTo>
                      <a:pt x="3839" y="1"/>
                    </a:moveTo>
                    <a:cubicBezTo>
                      <a:pt x="3386" y="1"/>
                      <a:pt x="2917" y="93"/>
                      <a:pt x="2450" y="297"/>
                    </a:cubicBezTo>
                    <a:cubicBezTo>
                      <a:pt x="801" y="1047"/>
                      <a:pt x="1" y="3046"/>
                      <a:pt x="801" y="4746"/>
                    </a:cubicBezTo>
                    <a:cubicBezTo>
                      <a:pt x="1384" y="6059"/>
                      <a:pt x="2606" y="6710"/>
                      <a:pt x="3829" y="6710"/>
                    </a:cubicBezTo>
                    <a:cubicBezTo>
                      <a:pt x="5119" y="6710"/>
                      <a:pt x="6410" y="5984"/>
                      <a:pt x="6949" y="4546"/>
                    </a:cubicBezTo>
                    <a:cubicBezTo>
                      <a:pt x="7863" y="2222"/>
                      <a:pt x="6053" y="1"/>
                      <a:pt x="38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2041550" y="3679475"/>
                <a:ext cx="100125" cy="85850"/>
              </a:xfrm>
              <a:custGeom>
                <a:rect b="b" l="l" r="r" t="t"/>
                <a:pathLst>
                  <a:path extrusionOk="0" h="3434" w="4005">
                    <a:moveTo>
                      <a:pt x="1973" y="1"/>
                    </a:moveTo>
                    <a:cubicBezTo>
                      <a:pt x="1738" y="1"/>
                      <a:pt x="1493" y="52"/>
                      <a:pt x="1250" y="165"/>
                    </a:cubicBezTo>
                    <a:cubicBezTo>
                      <a:pt x="350" y="565"/>
                      <a:pt x="0" y="1564"/>
                      <a:pt x="400" y="2414"/>
                    </a:cubicBezTo>
                    <a:cubicBezTo>
                      <a:pt x="692" y="3096"/>
                      <a:pt x="1316" y="3434"/>
                      <a:pt x="1943" y="3434"/>
                    </a:cubicBezTo>
                    <a:cubicBezTo>
                      <a:pt x="2604" y="3434"/>
                      <a:pt x="3268" y="3058"/>
                      <a:pt x="3550" y="2314"/>
                    </a:cubicBezTo>
                    <a:cubicBezTo>
                      <a:pt x="4004" y="1158"/>
                      <a:pt x="3093" y="1"/>
                      <a:pt x="1973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1897825" y="3352925"/>
                <a:ext cx="88750" cy="90000"/>
              </a:xfrm>
              <a:custGeom>
                <a:rect b="b" l="l" r="r" t="t"/>
                <a:pathLst>
                  <a:path extrusionOk="0" h="3600" w="3550">
                    <a:moveTo>
                      <a:pt x="2085" y="1"/>
                    </a:moveTo>
                    <a:cubicBezTo>
                      <a:pt x="1972" y="1"/>
                      <a:pt x="1857" y="25"/>
                      <a:pt x="1750" y="79"/>
                    </a:cubicBezTo>
                    <a:lnTo>
                      <a:pt x="600" y="579"/>
                    </a:lnTo>
                    <a:cubicBezTo>
                      <a:pt x="200" y="779"/>
                      <a:pt x="0" y="1229"/>
                      <a:pt x="200" y="1679"/>
                    </a:cubicBezTo>
                    <a:lnTo>
                      <a:pt x="800" y="2978"/>
                    </a:lnTo>
                    <a:cubicBezTo>
                      <a:pt x="950" y="3278"/>
                      <a:pt x="1150" y="3478"/>
                      <a:pt x="1450" y="3528"/>
                    </a:cubicBezTo>
                    <a:lnTo>
                      <a:pt x="2200" y="3578"/>
                    </a:lnTo>
                    <a:cubicBezTo>
                      <a:pt x="2244" y="3593"/>
                      <a:pt x="2288" y="3599"/>
                      <a:pt x="2332" y="3599"/>
                    </a:cubicBezTo>
                    <a:cubicBezTo>
                      <a:pt x="2438" y="3599"/>
                      <a:pt x="2544" y="3564"/>
                      <a:pt x="2650" y="3528"/>
                    </a:cubicBezTo>
                    <a:cubicBezTo>
                      <a:pt x="2750" y="3478"/>
                      <a:pt x="2900" y="3378"/>
                      <a:pt x="3000" y="3228"/>
                    </a:cubicBezTo>
                    <a:lnTo>
                      <a:pt x="3400" y="2629"/>
                    </a:lnTo>
                    <a:cubicBezTo>
                      <a:pt x="3550" y="2379"/>
                      <a:pt x="3550" y="2079"/>
                      <a:pt x="3450" y="1829"/>
                    </a:cubicBezTo>
                    <a:lnTo>
                      <a:pt x="2850" y="479"/>
                    </a:lnTo>
                    <a:cubicBezTo>
                      <a:pt x="2704" y="186"/>
                      <a:pt x="2396" y="1"/>
                      <a:pt x="2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1959050" y="3480875"/>
                <a:ext cx="88775" cy="89925"/>
              </a:xfrm>
              <a:custGeom>
                <a:rect b="b" l="l" r="r" t="t"/>
                <a:pathLst>
                  <a:path extrusionOk="0" h="3597" w="3551">
                    <a:moveTo>
                      <a:pt x="1268" y="1"/>
                    </a:moveTo>
                    <a:cubicBezTo>
                      <a:pt x="976" y="1"/>
                      <a:pt x="731" y="142"/>
                      <a:pt x="601" y="360"/>
                    </a:cubicBezTo>
                    <a:lnTo>
                      <a:pt x="201" y="960"/>
                    </a:lnTo>
                    <a:cubicBezTo>
                      <a:pt x="1" y="1210"/>
                      <a:pt x="1" y="1510"/>
                      <a:pt x="101" y="1810"/>
                    </a:cubicBezTo>
                    <a:lnTo>
                      <a:pt x="751" y="3110"/>
                    </a:lnTo>
                    <a:cubicBezTo>
                      <a:pt x="857" y="3428"/>
                      <a:pt x="1139" y="3596"/>
                      <a:pt x="1454" y="3596"/>
                    </a:cubicBezTo>
                    <a:cubicBezTo>
                      <a:pt x="1584" y="3596"/>
                      <a:pt x="1719" y="3568"/>
                      <a:pt x="1851" y="3509"/>
                    </a:cubicBezTo>
                    <a:lnTo>
                      <a:pt x="2950" y="3010"/>
                    </a:lnTo>
                    <a:cubicBezTo>
                      <a:pt x="3350" y="2860"/>
                      <a:pt x="3550" y="2360"/>
                      <a:pt x="3350" y="1910"/>
                    </a:cubicBezTo>
                    <a:lnTo>
                      <a:pt x="2750" y="610"/>
                    </a:lnTo>
                    <a:cubicBezTo>
                      <a:pt x="2650" y="310"/>
                      <a:pt x="2401" y="110"/>
                      <a:pt x="2101" y="110"/>
                    </a:cubicBezTo>
                    <a:lnTo>
                      <a:pt x="1401" y="10"/>
                    </a:lnTo>
                    <a:cubicBezTo>
                      <a:pt x="1356" y="4"/>
                      <a:pt x="1311" y="1"/>
                      <a:pt x="1268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1990300" y="3390450"/>
                <a:ext cx="95025" cy="84825"/>
              </a:xfrm>
              <a:custGeom>
                <a:rect b="b" l="l" r="r" t="t"/>
                <a:pathLst>
                  <a:path extrusionOk="0" h="3393" w="3801">
                    <a:moveTo>
                      <a:pt x="2309" y="0"/>
                    </a:moveTo>
                    <a:cubicBezTo>
                      <a:pt x="2190" y="0"/>
                      <a:pt x="2069" y="25"/>
                      <a:pt x="1950" y="78"/>
                    </a:cubicBezTo>
                    <a:lnTo>
                      <a:pt x="651" y="728"/>
                    </a:lnTo>
                    <a:cubicBezTo>
                      <a:pt x="401" y="828"/>
                      <a:pt x="201" y="1028"/>
                      <a:pt x="151" y="1328"/>
                    </a:cubicBezTo>
                    <a:lnTo>
                      <a:pt x="51" y="2027"/>
                    </a:lnTo>
                    <a:cubicBezTo>
                      <a:pt x="1" y="2377"/>
                      <a:pt x="151" y="2677"/>
                      <a:pt x="401" y="2827"/>
                    </a:cubicBezTo>
                    <a:lnTo>
                      <a:pt x="1051" y="3227"/>
                    </a:lnTo>
                    <a:cubicBezTo>
                      <a:pt x="1197" y="3344"/>
                      <a:pt x="1361" y="3393"/>
                      <a:pt x="1521" y="3393"/>
                    </a:cubicBezTo>
                    <a:cubicBezTo>
                      <a:pt x="1635" y="3393"/>
                      <a:pt x="1747" y="3369"/>
                      <a:pt x="1850" y="3327"/>
                    </a:cubicBezTo>
                    <a:lnTo>
                      <a:pt x="3200" y="2727"/>
                    </a:lnTo>
                    <a:cubicBezTo>
                      <a:pt x="3600" y="2527"/>
                      <a:pt x="3800" y="2027"/>
                      <a:pt x="3600" y="1627"/>
                    </a:cubicBezTo>
                    <a:lnTo>
                      <a:pt x="3100" y="528"/>
                    </a:lnTo>
                    <a:cubicBezTo>
                      <a:pt x="2953" y="196"/>
                      <a:pt x="2642" y="0"/>
                      <a:pt x="2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1860325" y="3448850"/>
                <a:ext cx="95000" cy="85475"/>
              </a:xfrm>
              <a:custGeom>
                <a:rect b="b" l="l" r="r" t="t"/>
                <a:pathLst>
                  <a:path extrusionOk="0" h="3419" w="3800">
                    <a:moveTo>
                      <a:pt x="2283" y="1"/>
                    </a:moveTo>
                    <a:cubicBezTo>
                      <a:pt x="2168" y="1"/>
                      <a:pt x="2055" y="28"/>
                      <a:pt x="1950" y="91"/>
                    </a:cubicBezTo>
                    <a:lnTo>
                      <a:pt x="601" y="691"/>
                    </a:lnTo>
                    <a:cubicBezTo>
                      <a:pt x="201" y="891"/>
                      <a:pt x="1" y="1391"/>
                      <a:pt x="201" y="1791"/>
                    </a:cubicBezTo>
                    <a:lnTo>
                      <a:pt x="701" y="2891"/>
                    </a:lnTo>
                    <a:cubicBezTo>
                      <a:pt x="848" y="3222"/>
                      <a:pt x="1158" y="3418"/>
                      <a:pt x="1471" y="3418"/>
                    </a:cubicBezTo>
                    <a:cubicBezTo>
                      <a:pt x="1583" y="3418"/>
                      <a:pt x="1695" y="3393"/>
                      <a:pt x="1800" y="3341"/>
                    </a:cubicBezTo>
                    <a:lnTo>
                      <a:pt x="3150" y="2741"/>
                    </a:lnTo>
                    <a:cubicBezTo>
                      <a:pt x="3400" y="2641"/>
                      <a:pt x="3550" y="2391"/>
                      <a:pt x="3600" y="2091"/>
                    </a:cubicBezTo>
                    <a:lnTo>
                      <a:pt x="3750" y="1341"/>
                    </a:lnTo>
                    <a:cubicBezTo>
                      <a:pt x="3800" y="1041"/>
                      <a:pt x="3650" y="741"/>
                      <a:pt x="3400" y="541"/>
                    </a:cubicBezTo>
                    <a:lnTo>
                      <a:pt x="2750" y="141"/>
                    </a:lnTo>
                    <a:cubicBezTo>
                      <a:pt x="2605" y="54"/>
                      <a:pt x="2443" y="1"/>
                      <a:pt x="22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622500" y="3936200"/>
                <a:ext cx="91800" cy="75225"/>
              </a:xfrm>
              <a:custGeom>
                <a:rect b="b" l="l" r="r" t="t"/>
                <a:pathLst>
                  <a:path extrusionOk="0" h="3009" w="3672">
                    <a:moveTo>
                      <a:pt x="1846" y="0"/>
                    </a:moveTo>
                    <a:cubicBezTo>
                      <a:pt x="816" y="0"/>
                      <a:pt x="1" y="1072"/>
                      <a:pt x="472" y="2144"/>
                    </a:cubicBezTo>
                    <a:cubicBezTo>
                      <a:pt x="732" y="2700"/>
                      <a:pt x="1294" y="3008"/>
                      <a:pt x="1873" y="3008"/>
                    </a:cubicBezTo>
                    <a:cubicBezTo>
                      <a:pt x="2074" y="3008"/>
                      <a:pt x="2278" y="2971"/>
                      <a:pt x="2472" y="2893"/>
                    </a:cubicBezTo>
                    <a:cubicBezTo>
                      <a:pt x="3672" y="2343"/>
                      <a:pt x="3622" y="594"/>
                      <a:pt x="2372" y="94"/>
                    </a:cubicBezTo>
                    <a:cubicBezTo>
                      <a:pt x="2194" y="30"/>
                      <a:pt x="2017" y="0"/>
                      <a:pt x="18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679275" y="4062375"/>
                <a:ext cx="91650" cy="73975"/>
              </a:xfrm>
              <a:custGeom>
                <a:rect b="b" l="l" r="r" t="t"/>
                <a:pathLst>
                  <a:path extrusionOk="0" h="2959" w="3666">
                    <a:moveTo>
                      <a:pt x="1872" y="0"/>
                    </a:moveTo>
                    <a:cubicBezTo>
                      <a:pt x="1660" y="0"/>
                      <a:pt x="1448" y="47"/>
                      <a:pt x="1251" y="146"/>
                    </a:cubicBezTo>
                    <a:cubicBezTo>
                      <a:pt x="1" y="646"/>
                      <a:pt x="51" y="2396"/>
                      <a:pt x="1301" y="2846"/>
                    </a:cubicBezTo>
                    <a:cubicBezTo>
                      <a:pt x="1494" y="2923"/>
                      <a:pt x="1687" y="2958"/>
                      <a:pt x="1871" y="2958"/>
                    </a:cubicBezTo>
                    <a:cubicBezTo>
                      <a:pt x="2880" y="2958"/>
                      <a:pt x="3665" y="1902"/>
                      <a:pt x="3200" y="846"/>
                    </a:cubicBezTo>
                    <a:cubicBezTo>
                      <a:pt x="2949" y="307"/>
                      <a:pt x="2413" y="0"/>
                      <a:pt x="187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14275" y="3971375"/>
                <a:ext cx="90550" cy="74500"/>
              </a:xfrm>
              <a:custGeom>
                <a:rect b="b" l="l" r="r" t="t"/>
                <a:pathLst>
                  <a:path extrusionOk="0" h="2980" w="3622">
                    <a:moveTo>
                      <a:pt x="1814" y="0"/>
                    </a:moveTo>
                    <a:cubicBezTo>
                      <a:pt x="1609" y="0"/>
                      <a:pt x="1399" y="44"/>
                      <a:pt x="1200" y="137"/>
                    </a:cubicBezTo>
                    <a:cubicBezTo>
                      <a:pt x="1" y="637"/>
                      <a:pt x="51" y="2386"/>
                      <a:pt x="1300" y="2886"/>
                    </a:cubicBezTo>
                    <a:cubicBezTo>
                      <a:pt x="1472" y="2950"/>
                      <a:pt x="1643" y="2980"/>
                      <a:pt x="1810" y="2980"/>
                    </a:cubicBezTo>
                    <a:cubicBezTo>
                      <a:pt x="2807" y="2980"/>
                      <a:pt x="3621" y="1915"/>
                      <a:pt x="3150" y="886"/>
                    </a:cubicBezTo>
                    <a:cubicBezTo>
                      <a:pt x="2930" y="335"/>
                      <a:pt x="2385" y="0"/>
                      <a:pt x="18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588050" y="4027600"/>
                <a:ext cx="91800" cy="74525"/>
              </a:xfrm>
              <a:custGeom>
                <a:rect b="b" l="l" r="r" t="t"/>
                <a:pathLst>
                  <a:path extrusionOk="0" h="2981" w="3672">
                    <a:moveTo>
                      <a:pt x="1857" y="1"/>
                    </a:moveTo>
                    <a:cubicBezTo>
                      <a:pt x="1655" y="1"/>
                      <a:pt x="1449" y="44"/>
                      <a:pt x="1250" y="137"/>
                    </a:cubicBezTo>
                    <a:cubicBezTo>
                      <a:pt x="1" y="687"/>
                      <a:pt x="51" y="2437"/>
                      <a:pt x="1300" y="2887"/>
                    </a:cubicBezTo>
                    <a:cubicBezTo>
                      <a:pt x="1479" y="2951"/>
                      <a:pt x="1656" y="2981"/>
                      <a:pt x="1828" y="2981"/>
                    </a:cubicBezTo>
                    <a:cubicBezTo>
                      <a:pt x="2857" y="2981"/>
                      <a:pt x="3671" y="1915"/>
                      <a:pt x="3200" y="887"/>
                    </a:cubicBezTo>
                    <a:cubicBezTo>
                      <a:pt x="2943" y="336"/>
                      <a:pt x="2416" y="1"/>
                      <a:pt x="18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11775" y="4212475"/>
                <a:ext cx="204325" cy="167900"/>
              </a:xfrm>
              <a:custGeom>
                <a:rect b="b" l="l" r="r" t="t"/>
                <a:pathLst>
                  <a:path extrusionOk="0" h="6716" w="8173">
                    <a:moveTo>
                      <a:pt x="4073" y="0"/>
                    </a:moveTo>
                    <a:cubicBezTo>
                      <a:pt x="3614" y="0"/>
                      <a:pt x="3147" y="94"/>
                      <a:pt x="2700" y="291"/>
                    </a:cubicBezTo>
                    <a:cubicBezTo>
                      <a:pt x="1" y="1541"/>
                      <a:pt x="101" y="5440"/>
                      <a:pt x="2900" y="6490"/>
                    </a:cubicBezTo>
                    <a:cubicBezTo>
                      <a:pt x="3313" y="6645"/>
                      <a:pt x="3722" y="6716"/>
                      <a:pt x="4116" y="6716"/>
                    </a:cubicBezTo>
                    <a:cubicBezTo>
                      <a:pt x="6397" y="6716"/>
                      <a:pt x="8172" y="4335"/>
                      <a:pt x="7149" y="1991"/>
                    </a:cubicBezTo>
                    <a:cubicBezTo>
                      <a:pt x="6597" y="737"/>
                      <a:pt x="5364" y="0"/>
                      <a:pt x="407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61775" y="4254375"/>
                <a:ext cx="105250" cy="85400"/>
              </a:xfrm>
              <a:custGeom>
                <a:rect b="b" l="l" r="r" t="t"/>
                <a:pathLst>
                  <a:path extrusionOk="0" h="3416" w="4210">
                    <a:moveTo>
                      <a:pt x="2125" y="1"/>
                    </a:moveTo>
                    <a:cubicBezTo>
                      <a:pt x="1882" y="1"/>
                      <a:pt x="1635" y="54"/>
                      <a:pt x="1400" y="165"/>
                    </a:cubicBezTo>
                    <a:cubicBezTo>
                      <a:pt x="0" y="765"/>
                      <a:pt x="50" y="2764"/>
                      <a:pt x="1500" y="3314"/>
                    </a:cubicBezTo>
                    <a:cubicBezTo>
                      <a:pt x="1694" y="3383"/>
                      <a:pt x="1887" y="3415"/>
                      <a:pt x="2075" y="3415"/>
                    </a:cubicBezTo>
                    <a:cubicBezTo>
                      <a:pt x="3248" y="3415"/>
                      <a:pt x="4210" y="2178"/>
                      <a:pt x="3650" y="1014"/>
                    </a:cubicBezTo>
                    <a:cubicBezTo>
                      <a:pt x="3361" y="364"/>
                      <a:pt x="2758" y="1"/>
                      <a:pt x="21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3" name="Google Shape;443;p19"/>
          <p:cNvGrpSpPr/>
          <p:nvPr/>
        </p:nvGrpSpPr>
        <p:grpSpPr>
          <a:xfrm>
            <a:off x="3192950" y="549746"/>
            <a:ext cx="2710500" cy="2156513"/>
            <a:chOff x="3216750" y="1088621"/>
            <a:chExt cx="2710500" cy="2156513"/>
          </a:xfrm>
        </p:grpSpPr>
        <p:sp>
          <p:nvSpPr>
            <p:cNvPr id="444" name="Google Shape;444;p19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rgbClr val="924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5" name="Google Shape;445;p19"/>
            <p:cNvGrpSpPr/>
            <p:nvPr/>
          </p:nvGrpSpPr>
          <p:grpSpPr>
            <a:xfrm>
              <a:off x="3641588" y="1088621"/>
              <a:ext cx="1860824" cy="1758584"/>
              <a:chOff x="2749725" y="2621275"/>
              <a:chExt cx="2106672" cy="1990925"/>
            </a:xfrm>
          </p:grpSpPr>
          <p:sp>
            <p:nvSpPr>
              <p:cNvPr id="446" name="Google Shape;446;p19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8" name="Google Shape;488;p19"/>
          <p:cNvSpPr txBox="1"/>
          <p:nvPr>
            <p:ph type="title"/>
          </p:nvPr>
        </p:nvSpPr>
        <p:spPr>
          <a:xfrm>
            <a:off x="433400" y="148350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Schedules</a:t>
            </a:r>
            <a:endParaRPr/>
          </a:p>
        </p:txBody>
      </p:sp>
      <p:graphicFrame>
        <p:nvGraphicFramePr>
          <p:cNvPr id="489" name="Google Shape;489;p19"/>
          <p:cNvGraphicFramePr/>
          <p:nvPr/>
        </p:nvGraphicFramePr>
        <p:xfrm>
          <a:off x="433400" y="24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{43180175-D98B-457C-800C-FAA39EC77A86}</a:tableStyleId>
              </a:tblPr>
              <a:tblGrid>
                <a:gridCol w="1371600"/>
                <a:gridCol w="1371600"/>
                <a:gridCol w="1371600"/>
                <a:gridCol w="1266825"/>
                <a:gridCol w="1476375"/>
                <a:gridCol w="1371600"/>
              </a:tblGrid>
              <a:tr h="3962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83314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December</a:t>
                      </a:r>
                      <a:endParaRPr>
                        <a:solidFill>
                          <a:srgbClr val="683314"/>
                        </a:solidFill>
                        <a:latin typeface="Pacifico"/>
                        <a:ea typeface="Pacifico"/>
                        <a:cs typeface="Pacifico"/>
                        <a:sym typeface="Pacific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8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83314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January</a:t>
                      </a:r>
                      <a:endParaRPr sz="1200">
                        <a:solidFill>
                          <a:srgbClr val="683314"/>
                        </a:solidFill>
                        <a:latin typeface="Pacifico"/>
                        <a:ea typeface="Pacifico"/>
                        <a:cs typeface="Pacifico"/>
                        <a:sym typeface="Pacific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83"/>
                    </a:solidFill>
                  </a:tcPr>
                </a:tc>
                <a:tc hMerge="1"/>
                <a:tc hMerge="1"/>
                <a:tc hMerge="1"/>
              </a:tr>
              <a:tr h="42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Week</a:t>
                      </a: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4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Week</a:t>
                      </a: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5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Week</a:t>
                      </a: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1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Week</a:t>
                      </a: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2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Week</a:t>
                      </a: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3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Week4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</a:tr>
              <a:tr h="65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 the necessary code for shots to be recognized.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Agree on the number of balls to be shot as well as the time to shoot.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 the code for the number of balls and time. First tests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 correction.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 of the necessary documentation and multimedia.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Presentation.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/>
          <p:nvPr/>
        </p:nvSpPr>
        <p:spPr>
          <a:xfrm>
            <a:off x="2242428" y="1304900"/>
            <a:ext cx="4659144" cy="342254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0"/>
          <p:cNvGrpSpPr/>
          <p:nvPr/>
        </p:nvGrpSpPr>
        <p:grpSpPr>
          <a:xfrm>
            <a:off x="3139979" y="1550633"/>
            <a:ext cx="2864042" cy="2864042"/>
            <a:chOff x="3139979" y="1139729"/>
            <a:chExt cx="2864042" cy="2864042"/>
          </a:xfrm>
        </p:grpSpPr>
        <p:sp>
          <p:nvSpPr>
            <p:cNvPr id="496" name="Google Shape;496;p20"/>
            <p:cNvSpPr/>
            <p:nvPr/>
          </p:nvSpPr>
          <p:spPr>
            <a:xfrm>
              <a:off x="3139979" y="2135287"/>
              <a:ext cx="2864042" cy="87292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 rot="5400000">
              <a:off x="3139979" y="2133676"/>
              <a:ext cx="2864042" cy="876148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20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Playing dydamics</a:t>
            </a:r>
            <a:endParaRPr/>
          </a:p>
        </p:txBody>
      </p:sp>
      <p:grpSp>
        <p:nvGrpSpPr>
          <p:cNvPr id="499" name="Google Shape;499;p20"/>
          <p:cNvGrpSpPr/>
          <p:nvPr/>
        </p:nvGrpSpPr>
        <p:grpSpPr>
          <a:xfrm>
            <a:off x="457200" y="3605067"/>
            <a:ext cx="4598062" cy="850099"/>
            <a:chOff x="457200" y="3605067"/>
            <a:chExt cx="4598062" cy="850099"/>
          </a:xfrm>
        </p:grpSpPr>
        <p:grpSp>
          <p:nvGrpSpPr>
            <p:cNvPr id="500" name="Google Shape;500;p20"/>
            <p:cNvGrpSpPr/>
            <p:nvPr/>
          </p:nvGrpSpPr>
          <p:grpSpPr>
            <a:xfrm>
              <a:off x="4185000" y="3605067"/>
              <a:ext cx="870262" cy="850099"/>
              <a:chOff x="2391030" y="1369400"/>
              <a:chExt cx="694765" cy="678667"/>
            </a:xfrm>
          </p:grpSpPr>
          <p:grpSp>
            <p:nvGrpSpPr>
              <p:cNvPr id="501" name="Google Shape;501;p20"/>
              <p:cNvGrpSpPr/>
              <p:nvPr/>
            </p:nvGrpSpPr>
            <p:grpSpPr>
              <a:xfrm>
                <a:off x="2391030" y="1369400"/>
                <a:ext cx="694765" cy="678667"/>
                <a:chOff x="2391030" y="1369400"/>
                <a:chExt cx="694765" cy="678667"/>
              </a:xfrm>
            </p:grpSpPr>
            <p:sp>
              <p:nvSpPr>
                <p:cNvPr id="502" name="Google Shape;502;p20"/>
                <p:cNvSpPr/>
                <p:nvPr/>
              </p:nvSpPr>
              <p:spPr>
                <a:xfrm>
                  <a:off x="2393534" y="1369400"/>
                  <a:ext cx="618000" cy="618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20"/>
                <p:cNvSpPr/>
                <p:nvPr/>
              </p:nvSpPr>
              <p:spPr>
                <a:xfrm rot="676408">
                  <a:off x="2437681" y="1457814"/>
                  <a:ext cx="601461" cy="536640"/>
                </a:xfrm>
                <a:custGeom>
                  <a:rect b="b" l="l" r="r" t="t"/>
                  <a:pathLst>
                    <a:path extrusionOk="0" h="6830" w="7655">
                      <a:moveTo>
                        <a:pt x="5864" y="0"/>
                      </a:moveTo>
                      <a:lnTo>
                        <a:pt x="5864" y="0"/>
                      </a:lnTo>
                      <a:cubicBezTo>
                        <a:pt x="6124" y="371"/>
                        <a:pt x="6272" y="817"/>
                        <a:pt x="6384" y="1299"/>
                      </a:cubicBezTo>
                      <a:cubicBezTo>
                        <a:pt x="6893" y="3926"/>
                        <a:pt x="4789" y="5953"/>
                        <a:pt x="2532" y="5953"/>
                      </a:cubicBezTo>
                      <a:cubicBezTo>
                        <a:pt x="1664" y="5953"/>
                        <a:pt x="774" y="5653"/>
                        <a:pt x="1" y="4973"/>
                      </a:cubicBezTo>
                      <a:lnTo>
                        <a:pt x="1" y="4973"/>
                      </a:lnTo>
                      <a:cubicBezTo>
                        <a:pt x="798" y="6267"/>
                        <a:pt x="2020" y="6829"/>
                        <a:pt x="3231" y="6829"/>
                      </a:cubicBezTo>
                      <a:cubicBezTo>
                        <a:pt x="5459" y="6829"/>
                        <a:pt x="7655" y="4930"/>
                        <a:pt x="7126" y="2190"/>
                      </a:cubicBezTo>
                      <a:cubicBezTo>
                        <a:pt x="6940" y="1336"/>
                        <a:pt x="6495" y="557"/>
                        <a:pt x="586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9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04" name="Google Shape;504;p20"/>
              <p:cNvSpPr/>
              <p:nvPr/>
            </p:nvSpPr>
            <p:spPr>
              <a:xfrm rot="676408">
                <a:off x="2568360" y="1579544"/>
                <a:ext cx="268320" cy="198313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5" name="Google Shape;505;p20"/>
            <p:cNvSpPr/>
            <p:nvPr/>
          </p:nvSpPr>
          <p:spPr>
            <a:xfrm>
              <a:off x="457200" y="3634647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has shoot, movement, rotation and jump control.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6" name="Google Shape;506;p20"/>
            <p:cNvGrpSpPr/>
            <p:nvPr/>
          </p:nvGrpSpPr>
          <p:grpSpPr>
            <a:xfrm>
              <a:off x="2281325" y="3624878"/>
              <a:ext cx="1284037" cy="728395"/>
              <a:chOff x="2281325" y="3624878"/>
              <a:chExt cx="1284037" cy="728395"/>
            </a:xfrm>
          </p:grpSpPr>
          <p:sp>
            <p:nvSpPr>
              <p:cNvPr id="507" name="Google Shape;507;p20"/>
              <p:cNvSpPr/>
              <p:nvPr/>
            </p:nvSpPr>
            <p:spPr>
              <a:xfrm>
                <a:off x="2281325" y="3712347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</a:t>
                </a: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8" name="Google Shape;508;p20"/>
              <p:cNvSpPr/>
              <p:nvPr/>
            </p:nvSpPr>
            <p:spPr>
              <a:xfrm rot="-2699744">
                <a:off x="2928910" y="3746198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9" name="Google Shape;509;p20"/>
          <p:cNvGrpSpPr/>
          <p:nvPr/>
        </p:nvGrpSpPr>
        <p:grpSpPr>
          <a:xfrm>
            <a:off x="457200" y="1610621"/>
            <a:ext cx="3587750" cy="1835132"/>
            <a:chOff x="457200" y="1610621"/>
            <a:chExt cx="3587750" cy="1835132"/>
          </a:xfrm>
        </p:grpSpPr>
        <p:grpSp>
          <p:nvGrpSpPr>
            <p:cNvPr id="510" name="Google Shape;510;p20"/>
            <p:cNvGrpSpPr/>
            <p:nvPr/>
          </p:nvGrpSpPr>
          <p:grpSpPr>
            <a:xfrm>
              <a:off x="3174687" y="2595654"/>
              <a:ext cx="870262" cy="850099"/>
              <a:chOff x="2391030" y="1369400"/>
              <a:chExt cx="694765" cy="678667"/>
            </a:xfrm>
          </p:grpSpPr>
          <p:sp>
            <p:nvSpPr>
              <p:cNvPr id="511" name="Google Shape;511;p20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0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 rot="676408">
                <a:off x="2595769" y="1583079"/>
                <a:ext cx="218742" cy="227542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4" name="Google Shape;514;p20"/>
            <p:cNvSpPr/>
            <p:nvPr/>
          </p:nvSpPr>
          <p:spPr>
            <a:xfrm>
              <a:off x="457200" y="1622361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player must shoot the bouncing balls.</a:t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515" name="Google Shape;515;p20"/>
            <p:cNvGrpSpPr/>
            <p:nvPr/>
          </p:nvGrpSpPr>
          <p:grpSpPr>
            <a:xfrm>
              <a:off x="2281325" y="1610621"/>
              <a:ext cx="1282008" cy="728395"/>
              <a:chOff x="2281325" y="1610621"/>
              <a:chExt cx="1282008" cy="728395"/>
            </a:xfrm>
          </p:grpSpPr>
          <p:sp>
            <p:nvSpPr>
              <p:cNvPr id="516" name="Google Shape;516;p20"/>
              <p:cNvSpPr/>
              <p:nvPr/>
            </p:nvSpPr>
            <p:spPr>
              <a:xfrm>
                <a:off x="2281325" y="1700061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</a:t>
                </a: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</a:t>
                </a:r>
                <a:endParaRPr b="1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7" name="Google Shape;517;p20"/>
              <p:cNvSpPr/>
              <p:nvPr/>
            </p:nvSpPr>
            <p:spPr>
              <a:xfrm rot="-2699744">
                <a:off x="2926882" y="1731941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8" name="Google Shape;518;p20"/>
          <p:cNvGrpSpPr/>
          <p:nvPr/>
        </p:nvGrpSpPr>
        <p:grpSpPr>
          <a:xfrm>
            <a:off x="4185000" y="1585342"/>
            <a:ext cx="4501800" cy="850099"/>
            <a:chOff x="4185000" y="1585342"/>
            <a:chExt cx="4501800" cy="850099"/>
          </a:xfrm>
        </p:grpSpPr>
        <p:grpSp>
          <p:nvGrpSpPr>
            <p:cNvPr id="519" name="Google Shape;519;p20"/>
            <p:cNvGrpSpPr/>
            <p:nvPr/>
          </p:nvGrpSpPr>
          <p:grpSpPr>
            <a:xfrm>
              <a:off x="4185000" y="1585342"/>
              <a:ext cx="870262" cy="850099"/>
              <a:chOff x="2391030" y="1369400"/>
              <a:chExt cx="694765" cy="678667"/>
            </a:xfrm>
          </p:grpSpPr>
          <p:sp>
            <p:nvSpPr>
              <p:cNvPr id="520" name="Google Shape;520;p20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0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2" name="Google Shape;522;p20"/>
              <p:cNvGrpSpPr/>
              <p:nvPr/>
            </p:nvGrpSpPr>
            <p:grpSpPr>
              <a:xfrm>
                <a:off x="2580451" y="1554008"/>
                <a:ext cx="249397" cy="249397"/>
                <a:chOff x="2139538" y="1369408"/>
                <a:chExt cx="249397" cy="249397"/>
              </a:xfrm>
            </p:grpSpPr>
            <p:sp>
              <p:nvSpPr>
                <p:cNvPr id="523" name="Google Shape;523;p20"/>
                <p:cNvSpPr/>
                <p:nvPr/>
              </p:nvSpPr>
              <p:spPr>
                <a:xfrm rot="676408">
                  <a:off x="2240908" y="1371614"/>
                  <a:ext cx="46750" cy="244984"/>
                </a:xfrm>
                <a:custGeom>
                  <a:rect b="b" l="l" r="r" t="t"/>
                  <a:pathLst>
                    <a:path extrusionOk="0" fill="none" h="3118" w="595">
                      <a:moveTo>
                        <a:pt x="0" y="1"/>
                      </a:moveTo>
                      <a:lnTo>
                        <a:pt x="594" y="3118"/>
                      </a:lnTo>
                    </a:path>
                  </a:pathLst>
                </a:custGeom>
                <a:noFill/>
                <a:ln cap="rnd" cmpd="sng" w="381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20"/>
                <p:cNvSpPr/>
                <p:nvPr/>
              </p:nvSpPr>
              <p:spPr>
                <a:xfrm rot="676408">
                  <a:off x="2141744" y="1470765"/>
                  <a:ext cx="244984" cy="46750"/>
                </a:xfrm>
                <a:custGeom>
                  <a:rect b="b" l="l" r="r" t="t"/>
                  <a:pathLst>
                    <a:path extrusionOk="0" fill="none" h="595" w="3118">
                      <a:moveTo>
                        <a:pt x="3118" y="0"/>
                      </a:moveTo>
                      <a:lnTo>
                        <a:pt x="1" y="594"/>
                      </a:lnTo>
                    </a:path>
                  </a:pathLst>
                </a:custGeom>
                <a:noFill/>
                <a:ln cap="rnd" cmpd="sng" w="381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25" name="Google Shape;525;p20"/>
            <p:cNvSpPr/>
            <p:nvPr/>
          </p:nvSpPr>
          <p:spPr>
            <a:xfrm flipH="1">
              <a:off x="6940800" y="1622361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You win by killing all the bouncing balls within a certain time.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26" name="Google Shape;526;p20"/>
            <p:cNvGrpSpPr/>
            <p:nvPr/>
          </p:nvGrpSpPr>
          <p:grpSpPr>
            <a:xfrm>
              <a:off x="5714875" y="1610621"/>
              <a:ext cx="1285324" cy="728395"/>
              <a:chOff x="5714875" y="1610621"/>
              <a:chExt cx="1285324" cy="728395"/>
            </a:xfrm>
          </p:grpSpPr>
          <p:sp>
            <p:nvSpPr>
              <p:cNvPr id="527" name="Google Shape;527;p20"/>
              <p:cNvSpPr/>
              <p:nvPr/>
            </p:nvSpPr>
            <p:spPr>
              <a:xfrm flipH="1">
                <a:off x="5714875" y="1700061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</a:t>
                </a: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3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8" name="Google Shape;528;p20"/>
              <p:cNvSpPr/>
              <p:nvPr/>
            </p:nvSpPr>
            <p:spPr>
              <a:xfrm rot="-2699744">
                <a:off x="6363748" y="1731941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9" name="Google Shape;529;p20"/>
          <p:cNvGrpSpPr/>
          <p:nvPr/>
        </p:nvGrpSpPr>
        <p:grpSpPr>
          <a:xfrm>
            <a:off x="5194412" y="2595654"/>
            <a:ext cx="3492388" cy="1757619"/>
            <a:chOff x="5194412" y="2595654"/>
            <a:chExt cx="3492388" cy="1757619"/>
          </a:xfrm>
        </p:grpSpPr>
        <p:grpSp>
          <p:nvGrpSpPr>
            <p:cNvPr id="530" name="Google Shape;530;p20"/>
            <p:cNvGrpSpPr/>
            <p:nvPr/>
          </p:nvGrpSpPr>
          <p:grpSpPr>
            <a:xfrm>
              <a:off x="5194412" y="2595654"/>
              <a:ext cx="870262" cy="850099"/>
              <a:chOff x="2391030" y="1369400"/>
              <a:chExt cx="694765" cy="678667"/>
            </a:xfrm>
          </p:grpSpPr>
          <p:sp>
            <p:nvSpPr>
              <p:cNvPr id="531" name="Google Shape;531;p20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0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 rot="676408">
                <a:off x="2552806" y="1546167"/>
                <a:ext cx="279948" cy="277120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4" name="Google Shape;534;p20"/>
            <p:cNvSpPr/>
            <p:nvPr/>
          </p:nvSpPr>
          <p:spPr>
            <a:xfrm flipH="1">
              <a:off x="6940800" y="3634647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You lose in case of losing three lives due to the bouncing balls or if time runs out.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5" name="Google Shape;535;p20"/>
            <p:cNvGrpSpPr/>
            <p:nvPr/>
          </p:nvGrpSpPr>
          <p:grpSpPr>
            <a:xfrm>
              <a:off x="5714875" y="3624878"/>
              <a:ext cx="1285324" cy="728395"/>
              <a:chOff x="5714875" y="3624878"/>
              <a:chExt cx="1285324" cy="728395"/>
            </a:xfrm>
          </p:grpSpPr>
          <p:sp>
            <p:nvSpPr>
              <p:cNvPr id="536" name="Google Shape;536;p20"/>
              <p:cNvSpPr/>
              <p:nvPr/>
            </p:nvSpPr>
            <p:spPr>
              <a:xfrm flipH="1">
                <a:off x="5714875" y="3712347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</a:t>
                </a: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4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37" name="Google Shape;537;p20"/>
              <p:cNvSpPr/>
              <p:nvPr/>
            </p:nvSpPr>
            <p:spPr>
              <a:xfrm rot="-2699744">
                <a:off x="6363748" y="3746198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1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Game sketches </a:t>
            </a:r>
            <a:endParaRPr/>
          </a:p>
        </p:txBody>
      </p:sp>
      <p:pic>
        <p:nvPicPr>
          <p:cNvPr id="543" name="Google Shape;5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387" y="984825"/>
            <a:ext cx="2609225" cy="33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21"/>
          <p:cNvPicPr preferRelativeResize="0"/>
          <p:nvPr/>
        </p:nvPicPr>
        <p:blipFill rotWithShape="1">
          <a:blip r:embed="rId4">
            <a:alphaModFix/>
          </a:blip>
          <a:srcRect b="10080" l="12180" r="0" t="0"/>
          <a:stretch/>
        </p:blipFill>
        <p:spPr>
          <a:xfrm rot="1192949">
            <a:off x="898259" y="3087409"/>
            <a:ext cx="1897357" cy="165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21"/>
          <p:cNvPicPr preferRelativeResize="0"/>
          <p:nvPr/>
        </p:nvPicPr>
        <p:blipFill rotWithShape="1">
          <a:blip r:embed="rId5">
            <a:alphaModFix/>
          </a:blip>
          <a:srcRect b="25334" l="0" r="0" t="0"/>
          <a:stretch/>
        </p:blipFill>
        <p:spPr>
          <a:xfrm>
            <a:off x="172575" y="897075"/>
            <a:ext cx="3621324" cy="20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1"/>
          <p:cNvSpPr txBox="1"/>
          <p:nvPr/>
        </p:nvSpPr>
        <p:spPr>
          <a:xfrm>
            <a:off x="172575" y="2814050"/>
            <a:ext cx="3195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Scenery sketch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21"/>
          <p:cNvSpPr txBox="1"/>
          <p:nvPr/>
        </p:nvSpPr>
        <p:spPr>
          <a:xfrm>
            <a:off x="4947600" y="4073875"/>
            <a:ext cx="3933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Characters sketch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21"/>
          <p:cNvSpPr txBox="1"/>
          <p:nvPr/>
        </p:nvSpPr>
        <p:spPr>
          <a:xfrm>
            <a:off x="270375" y="4704338"/>
            <a:ext cx="3000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Weapons sketch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9" name="Google Shape;54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8953" y="1338825"/>
            <a:ext cx="2002575" cy="27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1"/>
          <p:cNvPicPr preferRelativeResize="0"/>
          <p:nvPr/>
        </p:nvPicPr>
        <p:blipFill rotWithShape="1">
          <a:blip r:embed="rId7">
            <a:alphaModFix/>
          </a:blip>
          <a:srcRect b="0" l="6815" r="14481" t="0"/>
          <a:stretch/>
        </p:blipFill>
        <p:spPr>
          <a:xfrm>
            <a:off x="5422850" y="1888650"/>
            <a:ext cx="1883425" cy="21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2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sketch (first person view)</a:t>
            </a:r>
            <a:endParaRPr/>
          </a:p>
        </p:txBody>
      </p:sp>
      <p:pic>
        <p:nvPicPr>
          <p:cNvPr id="556" name="Google Shape;5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550" y="867450"/>
            <a:ext cx="4025825" cy="40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3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562" name="Google Shape;562;p23"/>
          <p:cNvGrpSpPr/>
          <p:nvPr/>
        </p:nvGrpSpPr>
        <p:grpSpPr>
          <a:xfrm>
            <a:off x="-85735" y="1121126"/>
            <a:ext cx="4390783" cy="3534566"/>
            <a:chOff x="289790" y="1206851"/>
            <a:chExt cx="4390783" cy="3534566"/>
          </a:xfrm>
        </p:grpSpPr>
        <p:sp>
          <p:nvSpPr>
            <p:cNvPr id="563" name="Google Shape;563;p23"/>
            <p:cNvSpPr/>
            <p:nvPr/>
          </p:nvSpPr>
          <p:spPr>
            <a:xfrm>
              <a:off x="3745886" y="1577436"/>
              <a:ext cx="934687" cy="2870628"/>
            </a:xfrm>
            <a:custGeom>
              <a:rect b="b" l="l" r="r" t="t"/>
              <a:pathLst>
                <a:path extrusionOk="0" h="121611" w="3959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9020" y="23454"/>
                    <a:pt x="29874" y="59748"/>
                  </a:cubicBezTo>
                  <a:cubicBezTo>
                    <a:pt x="30727" y="96004"/>
                    <a:pt x="8090" y="121610"/>
                    <a:pt x="8090" y="121610"/>
                  </a:cubicBezTo>
                  <a:cubicBezTo>
                    <a:pt x="8090" y="121610"/>
                    <a:pt x="39597" y="92553"/>
                    <a:pt x="37556" y="59302"/>
                  </a:cubicBezTo>
                  <a:cubicBezTo>
                    <a:pt x="34995" y="17925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4" name="Google Shape;564;p23"/>
            <p:cNvGrpSpPr/>
            <p:nvPr/>
          </p:nvGrpSpPr>
          <p:grpSpPr>
            <a:xfrm>
              <a:off x="289790" y="1206851"/>
              <a:ext cx="4035562" cy="3534566"/>
              <a:chOff x="309693" y="1296216"/>
              <a:chExt cx="3910428" cy="3424967"/>
            </a:xfrm>
          </p:grpSpPr>
          <p:sp>
            <p:nvSpPr>
              <p:cNvPr id="565" name="Google Shape;565;p23"/>
              <p:cNvSpPr/>
              <p:nvPr/>
            </p:nvSpPr>
            <p:spPr>
              <a:xfrm>
                <a:off x="309693" y="1389526"/>
                <a:ext cx="3910428" cy="3331586"/>
              </a:xfrm>
              <a:custGeom>
                <a:rect b="b" l="l" r="r" t="t"/>
                <a:pathLst>
                  <a:path extrusionOk="0" h="141139" w="165661">
                    <a:moveTo>
                      <a:pt x="80380" y="1"/>
                    </a:moveTo>
                    <a:cubicBezTo>
                      <a:pt x="72298" y="1"/>
                      <a:pt x="64226" y="1184"/>
                      <a:pt x="56556" y="3776"/>
                    </a:cubicBezTo>
                    <a:cubicBezTo>
                      <a:pt x="16848" y="17210"/>
                      <a:pt x="8758" y="51128"/>
                      <a:pt x="8758" y="51128"/>
                    </a:cubicBezTo>
                    <a:cubicBezTo>
                      <a:pt x="8758" y="51128"/>
                      <a:pt x="0" y="86197"/>
                      <a:pt x="18407" y="113362"/>
                    </a:cubicBezTo>
                    <a:cubicBezTo>
                      <a:pt x="29530" y="129778"/>
                      <a:pt x="59477" y="141139"/>
                      <a:pt x="87954" y="141139"/>
                    </a:cubicBezTo>
                    <a:cubicBezTo>
                      <a:pt x="106601" y="141139"/>
                      <a:pt x="124618" y="136268"/>
                      <a:pt x="136307" y="124755"/>
                    </a:cubicBezTo>
                    <a:cubicBezTo>
                      <a:pt x="165661" y="95809"/>
                      <a:pt x="163991" y="60480"/>
                      <a:pt x="149444" y="34911"/>
                    </a:cubicBezTo>
                    <a:cubicBezTo>
                      <a:pt x="138168" y="15056"/>
                      <a:pt x="109212" y="1"/>
                      <a:pt x="80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467374" y="2839039"/>
                <a:ext cx="3666022" cy="1882074"/>
              </a:xfrm>
              <a:custGeom>
                <a:rect b="b" l="l" r="r" t="t"/>
                <a:pathLst>
                  <a:path extrusionOk="0" h="79732" w="155307">
                    <a:moveTo>
                      <a:pt x="152115" y="1"/>
                    </a:moveTo>
                    <a:lnTo>
                      <a:pt x="152115" y="1"/>
                    </a:lnTo>
                    <a:cubicBezTo>
                      <a:pt x="141570" y="4805"/>
                      <a:pt x="126969" y="7478"/>
                      <a:pt x="105641" y="7478"/>
                    </a:cubicBezTo>
                    <a:cubicBezTo>
                      <a:pt x="93194" y="7478"/>
                      <a:pt x="78457" y="6568"/>
                      <a:pt x="60898" y="4640"/>
                    </a:cubicBezTo>
                    <a:cubicBezTo>
                      <a:pt x="53887" y="3863"/>
                      <a:pt x="47277" y="3502"/>
                      <a:pt x="41047" y="3502"/>
                    </a:cubicBezTo>
                    <a:cubicBezTo>
                      <a:pt x="24954" y="3502"/>
                      <a:pt x="11397" y="5908"/>
                      <a:pt x="0" y="9761"/>
                    </a:cubicBezTo>
                    <a:cubicBezTo>
                      <a:pt x="0" y="22044"/>
                      <a:pt x="2338" y="38039"/>
                      <a:pt x="11727" y="51955"/>
                    </a:cubicBezTo>
                    <a:cubicBezTo>
                      <a:pt x="22873" y="68371"/>
                      <a:pt x="52815" y="79732"/>
                      <a:pt x="81285" y="79732"/>
                    </a:cubicBezTo>
                    <a:cubicBezTo>
                      <a:pt x="99927" y="79732"/>
                      <a:pt x="117938" y="74861"/>
                      <a:pt x="129627" y="63348"/>
                    </a:cubicBezTo>
                    <a:cubicBezTo>
                      <a:pt x="149778" y="43494"/>
                      <a:pt x="155307" y="20634"/>
                      <a:pt x="152115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29423" y="3472384"/>
                <a:ext cx="1179990" cy="889153"/>
              </a:xfrm>
              <a:custGeom>
                <a:rect b="b" l="l" r="r" t="t"/>
                <a:pathLst>
                  <a:path extrusionOk="0" h="37668" w="49989">
                    <a:moveTo>
                      <a:pt x="37259" y="1"/>
                    </a:moveTo>
                    <a:lnTo>
                      <a:pt x="15141" y="9167"/>
                    </a:lnTo>
                    <a:lnTo>
                      <a:pt x="0" y="16552"/>
                    </a:lnTo>
                    <a:cubicBezTo>
                      <a:pt x="1411" y="19521"/>
                      <a:pt x="3006" y="22378"/>
                      <a:pt x="4862" y="25124"/>
                    </a:cubicBezTo>
                    <a:cubicBezTo>
                      <a:pt x="8016" y="29763"/>
                      <a:pt x="12655" y="33993"/>
                      <a:pt x="18333" y="37667"/>
                    </a:cubicBezTo>
                    <a:cubicBezTo>
                      <a:pt x="32917" y="30728"/>
                      <a:pt x="49988" y="25607"/>
                      <a:pt x="49988" y="25607"/>
                    </a:cubicBezTo>
                    <a:lnTo>
                      <a:pt x="37259" y="1"/>
                    </a:ln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1055162" y="3759563"/>
                <a:ext cx="2879385" cy="961620"/>
              </a:xfrm>
              <a:custGeom>
                <a:rect b="b" l="l" r="r" t="t"/>
                <a:pathLst>
                  <a:path extrusionOk="0" h="40738" w="121982">
                    <a:moveTo>
                      <a:pt x="120689" y="1"/>
                    </a:moveTo>
                    <a:cubicBezTo>
                      <a:pt x="105472" y="1"/>
                      <a:pt x="88532" y="2555"/>
                      <a:pt x="69768" y="8653"/>
                    </a:cubicBezTo>
                    <a:cubicBezTo>
                      <a:pt x="41452" y="17820"/>
                      <a:pt x="18667" y="23163"/>
                      <a:pt x="0" y="25316"/>
                    </a:cubicBezTo>
                    <a:cubicBezTo>
                      <a:pt x="14450" y="34800"/>
                      <a:pt x="35798" y="40737"/>
                      <a:pt x="56380" y="40737"/>
                    </a:cubicBezTo>
                    <a:cubicBezTo>
                      <a:pt x="75020" y="40737"/>
                      <a:pt x="93033" y="35867"/>
                      <a:pt x="104726" y="24351"/>
                    </a:cubicBezTo>
                    <a:cubicBezTo>
                      <a:pt x="112593" y="16595"/>
                      <a:pt x="118234" y="8356"/>
                      <a:pt x="121982" y="7"/>
                    </a:cubicBezTo>
                    <a:cubicBezTo>
                      <a:pt x="121552" y="3"/>
                      <a:pt x="121121" y="1"/>
                      <a:pt x="120689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1115591" y="3439101"/>
                <a:ext cx="529130" cy="740229"/>
              </a:xfrm>
              <a:custGeom>
                <a:rect b="b" l="l" r="r" t="t"/>
                <a:pathLst>
                  <a:path extrusionOk="0" h="31359" w="22416">
                    <a:moveTo>
                      <a:pt x="12618" y="0"/>
                    </a:moveTo>
                    <a:lnTo>
                      <a:pt x="1" y="7645"/>
                    </a:lnTo>
                    <a:cubicBezTo>
                      <a:pt x="1" y="7645"/>
                      <a:pt x="11987" y="23454"/>
                      <a:pt x="7571" y="31358"/>
                    </a:cubicBezTo>
                    <a:cubicBezTo>
                      <a:pt x="9427" y="30690"/>
                      <a:pt x="14808" y="22155"/>
                      <a:pt x="16292" y="21673"/>
                    </a:cubicBezTo>
                    <a:cubicBezTo>
                      <a:pt x="20411" y="20263"/>
                      <a:pt x="22415" y="19706"/>
                      <a:pt x="22415" y="19706"/>
                    </a:cubicBezTo>
                    <a:lnTo>
                      <a:pt x="12618" y="0"/>
                    </a:ln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1651708" y="1296216"/>
                <a:ext cx="673663" cy="1036566"/>
              </a:xfrm>
              <a:custGeom>
                <a:rect b="b" l="l" r="r" t="t"/>
                <a:pathLst>
                  <a:path extrusionOk="0" h="43913" w="28539">
                    <a:moveTo>
                      <a:pt x="13577" y="0"/>
                    </a:moveTo>
                    <a:cubicBezTo>
                      <a:pt x="13098" y="0"/>
                      <a:pt x="12606" y="209"/>
                      <a:pt x="12210" y="715"/>
                    </a:cubicBezTo>
                    <a:cubicBezTo>
                      <a:pt x="11727" y="1346"/>
                      <a:pt x="0" y="16004"/>
                      <a:pt x="7682" y="24206"/>
                    </a:cubicBezTo>
                    <a:cubicBezTo>
                      <a:pt x="10280" y="26952"/>
                      <a:pt x="13286" y="28214"/>
                      <a:pt x="15921" y="29290"/>
                    </a:cubicBezTo>
                    <a:cubicBezTo>
                      <a:pt x="20597" y="31219"/>
                      <a:pt x="24308" y="32704"/>
                      <a:pt x="24976" y="42278"/>
                    </a:cubicBezTo>
                    <a:cubicBezTo>
                      <a:pt x="25012" y="43219"/>
                      <a:pt x="25824" y="43913"/>
                      <a:pt x="26758" y="43913"/>
                    </a:cubicBezTo>
                    <a:cubicBezTo>
                      <a:pt x="26782" y="43913"/>
                      <a:pt x="26807" y="43912"/>
                      <a:pt x="26831" y="43911"/>
                    </a:cubicBezTo>
                    <a:cubicBezTo>
                      <a:pt x="26905" y="43911"/>
                      <a:pt x="26942" y="43874"/>
                      <a:pt x="27017" y="43874"/>
                    </a:cubicBezTo>
                    <a:cubicBezTo>
                      <a:pt x="27907" y="43688"/>
                      <a:pt x="28538" y="42909"/>
                      <a:pt x="28464" y="42019"/>
                    </a:cubicBezTo>
                    <a:cubicBezTo>
                      <a:pt x="27647" y="30255"/>
                      <a:pt x="22341" y="28102"/>
                      <a:pt x="17257" y="26024"/>
                    </a:cubicBezTo>
                    <a:cubicBezTo>
                      <a:pt x="14696" y="24985"/>
                      <a:pt x="12321" y="24020"/>
                      <a:pt x="10243" y="21831"/>
                    </a:cubicBezTo>
                    <a:cubicBezTo>
                      <a:pt x="5567" y="16821"/>
                      <a:pt x="12061" y="6504"/>
                      <a:pt x="14956" y="2904"/>
                    </a:cubicBezTo>
                    <a:cubicBezTo>
                      <a:pt x="16098" y="1572"/>
                      <a:pt x="14889" y="0"/>
                      <a:pt x="1357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1545698" y="2356623"/>
                <a:ext cx="365311" cy="204750"/>
              </a:xfrm>
              <a:custGeom>
                <a:rect b="b" l="l" r="r" t="t"/>
                <a:pathLst>
                  <a:path extrusionOk="0" h="8674" w="15476">
                    <a:moveTo>
                      <a:pt x="10686" y="1"/>
                    </a:moveTo>
                    <a:cubicBezTo>
                      <a:pt x="8090" y="1"/>
                      <a:pt x="2950" y="2023"/>
                      <a:pt x="1597" y="3219"/>
                    </a:cubicBezTo>
                    <a:cubicBezTo>
                      <a:pt x="1" y="4592"/>
                      <a:pt x="335" y="8674"/>
                      <a:pt x="335" y="8674"/>
                    </a:cubicBezTo>
                    <a:lnTo>
                      <a:pt x="15476" y="3961"/>
                    </a:lnTo>
                    <a:cubicBezTo>
                      <a:pt x="15476" y="3961"/>
                      <a:pt x="13583" y="1215"/>
                      <a:pt x="11802" y="213"/>
                    </a:cubicBezTo>
                    <a:cubicBezTo>
                      <a:pt x="11537" y="66"/>
                      <a:pt x="11152" y="1"/>
                      <a:pt x="1068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1521172" y="2381597"/>
                <a:ext cx="397721" cy="197314"/>
              </a:xfrm>
              <a:custGeom>
                <a:rect b="b" l="l" r="r" t="t"/>
                <a:pathLst>
                  <a:path extrusionOk="0" h="8359" w="16849">
                    <a:moveTo>
                      <a:pt x="14535" y="0"/>
                    </a:moveTo>
                    <a:cubicBezTo>
                      <a:pt x="14395" y="0"/>
                      <a:pt x="14251" y="14"/>
                      <a:pt x="14103" y="45"/>
                    </a:cubicBezTo>
                    <a:cubicBezTo>
                      <a:pt x="12396" y="417"/>
                      <a:pt x="3452" y="3497"/>
                      <a:pt x="1263" y="5389"/>
                    </a:cubicBezTo>
                    <a:cubicBezTo>
                      <a:pt x="223" y="6280"/>
                      <a:pt x="1" y="8358"/>
                      <a:pt x="1" y="8358"/>
                    </a:cubicBezTo>
                    <a:lnTo>
                      <a:pt x="16849" y="1344"/>
                    </a:lnTo>
                    <a:cubicBezTo>
                      <a:pt x="16849" y="1344"/>
                      <a:pt x="15902" y="0"/>
                      <a:pt x="1453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2744053" y="2141039"/>
                <a:ext cx="373195" cy="147909"/>
              </a:xfrm>
              <a:custGeom>
                <a:rect b="b" l="l" r="r" t="t"/>
                <a:pathLst>
                  <a:path extrusionOk="0" h="6266" w="15810">
                    <a:moveTo>
                      <a:pt x="8836" y="0"/>
                    </a:moveTo>
                    <a:cubicBezTo>
                      <a:pt x="6065" y="0"/>
                      <a:pt x="2828" y="430"/>
                      <a:pt x="2005" y="1441"/>
                    </a:cubicBezTo>
                    <a:cubicBezTo>
                      <a:pt x="743" y="3000"/>
                      <a:pt x="1" y="6266"/>
                      <a:pt x="1" y="6266"/>
                    </a:cubicBezTo>
                    <a:lnTo>
                      <a:pt x="15810" y="5041"/>
                    </a:lnTo>
                    <a:cubicBezTo>
                      <a:pt x="15810" y="5041"/>
                      <a:pt x="14622" y="1107"/>
                      <a:pt x="12618" y="402"/>
                    </a:cubicBezTo>
                    <a:cubicBezTo>
                      <a:pt x="11884" y="144"/>
                      <a:pt x="10438" y="0"/>
                      <a:pt x="883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2723918" y="2196581"/>
                <a:ext cx="431004" cy="66967"/>
              </a:xfrm>
              <a:custGeom>
                <a:rect b="b" l="l" r="r" t="t"/>
                <a:pathLst>
                  <a:path extrusionOk="0" h="2837" w="18259">
                    <a:moveTo>
                      <a:pt x="9588" y="1"/>
                    </a:moveTo>
                    <a:cubicBezTo>
                      <a:pt x="6343" y="1"/>
                      <a:pt x="3009" y="222"/>
                      <a:pt x="2041" y="387"/>
                    </a:cubicBezTo>
                    <a:cubicBezTo>
                      <a:pt x="446" y="647"/>
                      <a:pt x="0" y="2614"/>
                      <a:pt x="0" y="2614"/>
                    </a:cubicBezTo>
                    <a:lnTo>
                      <a:pt x="18259" y="2836"/>
                    </a:lnTo>
                    <a:cubicBezTo>
                      <a:pt x="18259" y="2836"/>
                      <a:pt x="17257" y="1018"/>
                      <a:pt x="15958" y="573"/>
                    </a:cubicBezTo>
                    <a:cubicBezTo>
                      <a:pt x="14736" y="143"/>
                      <a:pt x="12190" y="1"/>
                      <a:pt x="958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2193938" y="2226229"/>
                <a:ext cx="235672" cy="265580"/>
              </a:xfrm>
              <a:custGeom>
                <a:rect b="b" l="l" r="r" t="t"/>
                <a:pathLst>
                  <a:path extrusionOk="0" h="11251" w="9984">
                    <a:moveTo>
                      <a:pt x="6571" y="0"/>
                    </a:moveTo>
                    <a:cubicBezTo>
                      <a:pt x="6510" y="0"/>
                      <a:pt x="6447" y="7"/>
                      <a:pt x="6384" y="22"/>
                    </a:cubicBezTo>
                    <a:lnTo>
                      <a:pt x="817" y="1098"/>
                    </a:lnTo>
                    <a:cubicBezTo>
                      <a:pt x="335" y="1172"/>
                      <a:pt x="1" y="1655"/>
                      <a:pt x="112" y="2100"/>
                    </a:cubicBezTo>
                    <a:lnTo>
                      <a:pt x="854" y="10561"/>
                    </a:lnTo>
                    <a:cubicBezTo>
                      <a:pt x="951" y="10948"/>
                      <a:pt x="1299" y="11251"/>
                      <a:pt x="1706" y="11251"/>
                    </a:cubicBezTo>
                    <a:cubicBezTo>
                      <a:pt x="1767" y="11251"/>
                      <a:pt x="1830" y="11244"/>
                      <a:pt x="1893" y="11229"/>
                    </a:cubicBezTo>
                    <a:lnTo>
                      <a:pt x="9204" y="9856"/>
                    </a:lnTo>
                    <a:cubicBezTo>
                      <a:pt x="9686" y="9745"/>
                      <a:pt x="9983" y="9299"/>
                      <a:pt x="9909" y="8817"/>
                    </a:cubicBezTo>
                    <a:lnTo>
                      <a:pt x="7423" y="690"/>
                    </a:lnTo>
                    <a:cubicBezTo>
                      <a:pt x="7326" y="303"/>
                      <a:pt x="6977" y="0"/>
                      <a:pt x="657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1287388" y="2233641"/>
                <a:ext cx="2608636" cy="1884812"/>
              </a:xfrm>
              <a:custGeom>
                <a:rect b="b" l="l" r="r" t="t"/>
                <a:pathLst>
                  <a:path extrusionOk="0" h="79848" w="110512">
                    <a:moveTo>
                      <a:pt x="69413" y="0"/>
                    </a:moveTo>
                    <a:cubicBezTo>
                      <a:pt x="63315" y="0"/>
                      <a:pt x="54606" y="743"/>
                      <a:pt x="42562" y="2899"/>
                    </a:cubicBezTo>
                    <a:cubicBezTo>
                      <a:pt x="21446" y="7575"/>
                      <a:pt x="10795" y="12474"/>
                      <a:pt x="7901" y="15257"/>
                    </a:cubicBezTo>
                    <a:cubicBezTo>
                      <a:pt x="5006" y="18040"/>
                      <a:pt x="1852" y="37857"/>
                      <a:pt x="850" y="57377"/>
                    </a:cubicBezTo>
                    <a:cubicBezTo>
                      <a:pt x="0" y="73965"/>
                      <a:pt x="6198" y="79847"/>
                      <a:pt x="13104" y="79847"/>
                    </a:cubicBezTo>
                    <a:cubicBezTo>
                      <a:pt x="14340" y="79847"/>
                      <a:pt x="15599" y="79659"/>
                      <a:pt x="16844" y="79309"/>
                    </a:cubicBezTo>
                    <a:cubicBezTo>
                      <a:pt x="25009" y="76971"/>
                      <a:pt x="29944" y="48805"/>
                      <a:pt x="31317" y="44982"/>
                    </a:cubicBezTo>
                    <a:cubicBezTo>
                      <a:pt x="31874" y="43498"/>
                      <a:pt x="47275" y="40306"/>
                      <a:pt x="49873" y="39750"/>
                    </a:cubicBezTo>
                    <a:cubicBezTo>
                      <a:pt x="52052" y="39320"/>
                      <a:pt x="63265" y="37342"/>
                      <a:pt x="67668" y="37342"/>
                    </a:cubicBezTo>
                    <a:cubicBezTo>
                      <a:pt x="68590" y="37342"/>
                      <a:pt x="69213" y="37429"/>
                      <a:pt x="69393" y="37634"/>
                    </a:cubicBezTo>
                    <a:cubicBezTo>
                      <a:pt x="72090" y="40623"/>
                      <a:pt x="86632" y="64118"/>
                      <a:pt x="95167" y="64118"/>
                    </a:cubicBezTo>
                    <a:cubicBezTo>
                      <a:pt x="95324" y="64118"/>
                      <a:pt x="95478" y="64110"/>
                      <a:pt x="95630" y="64094"/>
                    </a:cubicBezTo>
                    <a:cubicBezTo>
                      <a:pt x="104091" y="63240"/>
                      <a:pt x="110511" y="55559"/>
                      <a:pt x="102310" y="37820"/>
                    </a:cubicBezTo>
                    <a:cubicBezTo>
                      <a:pt x="94145" y="20044"/>
                      <a:pt x="83829" y="2862"/>
                      <a:pt x="80118" y="1341"/>
                    </a:cubicBezTo>
                    <a:cubicBezTo>
                      <a:pt x="78349" y="616"/>
                      <a:pt x="74963" y="0"/>
                      <a:pt x="69413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2533827" y="2889270"/>
                <a:ext cx="423781" cy="352328"/>
              </a:xfrm>
              <a:custGeom>
                <a:rect b="b" l="l" r="r" t="t"/>
                <a:pathLst>
                  <a:path extrusionOk="0" h="14926" w="17953">
                    <a:moveTo>
                      <a:pt x="9700" y="0"/>
                    </a:moveTo>
                    <a:cubicBezTo>
                      <a:pt x="9230" y="0"/>
                      <a:pt x="8754" y="44"/>
                      <a:pt x="8276" y="137"/>
                    </a:cubicBezTo>
                    <a:cubicBezTo>
                      <a:pt x="1745" y="1398"/>
                      <a:pt x="0" y="9897"/>
                      <a:pt x="5493" y="13608"/>
                    </a:cubicBezTo>
                    <a:cubicBezTo>
                      <a:pt x="6828" y="14519"/>
                      <a:pt x="8268" y="14925"/>
                      <a:pt x="9665" y="14925"/>
                    </a:cubicBezTo>
                    <a:cubicBezTo>
                      <a:pt x="14017" y="14925"/>
                      <a:pt x="17952" y="10981"/>
                      <a:pt x="16997" y="6037"/>
                    </a:cubicBezTo>
                    <a:cubicBezTo>
                      <a:pt x="16310" y="2470"/>
                      <a:pt x="13199" y="0"/>
                      <a:pt x="970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2582878" y="2927487"/>
                <a:ext cx="331745" cy="275801"/>
              </a:xfrm>
              <a:custGeom>
                <a:rect b="b" l="l" r="r" t="t"/>
                <a:pathLst>
                  <a:path extrusionOk="0" h="11684" w="14054">
                    <a:moveTo>
                      <a:pt x="7603" y="0"/>
                    </a:moveTo>
                    <a:cubicBezTo>
                      <a:pt x="7226" y="0"/>
                      <a:pt x="6843" y="37"/>
                      <a:pt x="6458" y="113"/>
                    </a:cubicBezTo>
                    <a:cubicBezTo>
                      <a:pt x="1374" y="1078"/>
                      <a:pt x="1" y="7758"/>
                      <a:pt x="4305" y="10653"/>
                    </a:cubicBezTo>
                    <a:cubicBezTo>
                      <a:pt x="5352" y="11365"/>
                      <a:pt x="6479" y="11683"/>
                      <a:pt x="7573" y="11683"/>
                    </a:cubicBezTo>
                    <a:cubicBezTo>
                      <a:pt x="10978" y="11683"/>
                      <a:pt x="14054" y="8600"/>
                      <a:pt x="13323" y="4752"/>
                    </a:cubicBezTo>
                    <a:cubicBezTo>
                      <a:pt x="12769" y="1946"/>
                      <a:pt x="10349" y="0"/>
                      <a:pt x="7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2646824" y="2959047"/>
                <a:ext cx="268955" cy="243792"/>
              </a:xfrm>
              <a:custGeom>
                <a:rect b="b" l="l" r="r" t="t"/>
                <a:pathLst>
                  <a:path extrusionOk="0" h="10328" w="11394">
                    <a:moveTo>
                      <a:pt x="8610" y="1"/>
                    </a:moveTo>
                    <a:cubicBezTo>
                      <a:pt x="9018" y="669"/>
                      <a:pt x="9315" y="1374"/>
                      <a:pt x="9464" y="2116"/>
                    </a:cubicBezTo>
                    <a:cubicBezTo>
                      <a:pt x="10220" y="6062"/>
                      <a:pt x="7081" y="9102"/>
                      <a:pt x="3699" y="9102"/>
                    </a:cubicBezTo>
                    <a:cubicBezTo>
                      <a:pt x="2437" y="9102"/>
                      <a:pt x="1141" y="8678"/>
                      <a:pt x="1" y="7720"/>
                    </a:cubicBezTo>
                    <a:lnTo>
                      <a:pt x="1" y="7720"/>
                    </a:lnTo>
                    <a:cubicBezTo>
                      <a:pt x="1133" y="9430"/>
                      <a:pt x="2980" y="10327"/>
                      <a:pt x="4853" y="10327"/>
                    </a:cubicBezTo>
                    <a:cubicBezTo>
                      <a:pt x="6232" y="10327"/>
                      <a:pt x="7626" y="9840"/>
                      <a:pt x="8759" y="8833"/>
                    </a:cubicBezTo>
                    <a:cubicBezTo>
                      <a:pt x="11394" y="6458"/>
                      <a:pt x="11319" y="2302"/>
                      <a:pt x="8610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2609245" y="2927628"/>
                <a:ext cx="166368" cy="222406"/>
              </a:xfrm>
              <a:custGeom>
                <a:rect b="b" l="l" r="r" t="t"/>
                <a:pathLst>
                  <a:path extrusionOk="0" h="9422" w="7048">
                    <a:moveTo>
                      <a:pt x="6421" y="0"/>
                    </a:moveTo>
                    <a:cubicBezTo>
                      <a:pt x="2817" y="0"/>
                      <a:pt x="0" y="3285"/>
                      <a:pt x="702" y="6936"/>
                    </a:cubicBezTo>
                    <a:cubicBezTo>
                      <a:pt x="888" y="7863"/>
                      <a:pt x="1296" y="8680"/>
                      <a:pt x="1852" y="9422"/>
                    </a:cubicBezTo>
                    <a:cubicBezTo>
                      <a:pt x="1259" y="8160"/>
                      <a:pt x="1073" y="6713"/>
                      <a:pt x="1370" y="5340"/>
                    </a:cubicBezTo>
                    <a:lnTo>
                      <a:pt x="1370" y="5340"/>
                    </a:lnTo>
                    <a:cubicBezTo>
                      <a:pt x="1444" y="5488"/>
                      <a:pt x="1593" y="5637"/>
                      <a:pt x="1741" y="5711"/>
                    </a:cubicBezTo>
                    <a:cubicBezTo>
                      <a:pt x="1817" y="5736"/>
                      <a:pt x="1896" y="5749"/>
                      <a:pt x="1977" y="5749"/>
                    </a:cubicBezTo>
                    <a:cubicBezTo>
                      <a:pt x="2483" y="5749"/>
                      <a:pt x="3044" y="5265"/>
                      <a:pt x="3300" y="4561"/>
                    </a:cubicBezTo>
                    <a:cubicBezTo>
                      <a:pt x="3634" y="3707"/>
                      <a:pt x="3448" y="2853"/>
                      <a:pt x="2929" y="2631"/>
                    </a:cubicBezTo>
                    <a:cubicBezTo>
                      <a:pt x="2817" y="2594"/>
                      <a:pt x="2706" y="2594"/>
                      <a:pt x="2595" y="2594"/>
                    </a:cubicBezTo>
                    <a:cubicBezTo>
                      <a:pt x="3597" y="1295"/>
                      <a:pt x="5044" y="404"/>
                      <a:pt x="6640" y="70"/>
                    </a:cubicBezTo>
                    <a:cubicBezTo>
                      <a:pt x="6788" y="70"/>
                      <a:pt x="6937" y="33"/>
                      <a:pt x="7048" y="33"/>
                    </a:cubicBezTo>
                    <a:cubicBezTo>
                      <a:pt x="6837" y="11"/>
                      <a:pt x="6628" y="0"/>
                      <a:pt x="6421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1451986" y="2558021"/>
                <a:ext cx="658225" cy="547990"/>
              </a:xfrm>
              <a:custGeom>
                <a:rect b="b" l="l" r="r" t="t"/>
                <a:pathLst>
                  <a:path extrusionOk="0" h="23215" w="27885">
                    <a:moveTo>
                      <a:pt x="15070" y="1"/>
                    </a:moveTo>
                    <a:cubicBezTo>
                      <a:pt x="14335" y="1"/>
                      <a:pt x="13589" y="71"/>
                      <a:pt x="12840" y="216"/>
                    </a:cubicBezTo>
                    <a:cubicBezTo>
                      <a:pt x="2709" y="2183"/>
                      <a:pt x="0" y="15394"/>
                      <a:pt x="8535" y="21183"/>
                    </a:cubicBezTo>
                    <a:cubicBezTo>
                      <a:pt x="10605" y="22587"/>
                      <a:pt x="12836" y="23214"/>
                      <a:pt x="15001" y="23214"/>
                    </a:cubicBezTo>
                    <a:cubicBezTo>
                      <a:pt x="21765" y="23214"/>
                      <a:pt x="27885" y="17094"/>
                      <a:pt x="26423" y="9419"/>
                    </a:cubicBezTo>
                    <a:cubicBezTo>
                      <a:pt x="25376" y="3860"/>
                      <a:pt x="20525" y="1"/>
                      <a:pt x="1507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1496647" y="2592791"/>
                <a:ext cx="575443" cy="478945"/>
              </a:xfrm>
              <a:custGeom>
                <a:rect b="b" l="l" r="r" t="t"/>
                <a:pathLst>
                  <a:path extrusionOk="0" h="20290" w="24378">
                    <a:moveTo>
                      <a:pt x="13159" y="0"/>
                    </a:moveTo>
                    <a:cubicBezTo>
                      <a:pt x="12516" y="0"/>
                      <a:pt x="11863" y="62"/>
                      <a:pt x="11208" y="190"/>
                    </a:cubicBezTo>
                    <a:cubicBezTo>
                      <a:pt x="2376" y="1898"/>
                      <a:pt x="1" y="13476"/>
                      <a:pt x="7460" y="18523"/>
                    </a:cubicBezTo>
                    <a:cubicBezTo>
                      <a:pt x="9273" y="19744"/>
                      <a:pt x="11223" y="20289"/>
                      <a:pt x="13114" y="20289"/>
                    </a:cubicBezTo>
                    <a:cubicBezTo>
                      <a:pt x="19038" y="20289"/>
                      <a:pt x="24378" y="14930"/>
                      <a:pt x="23083" y="8206"/>
                    </a:cubicBezTo>
                    <a:cubicBezTo>
                      <a:pt x="22136" y="3369"/>
                      <a:pt x="17907" y="0"/>
                      <a:pt x="13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1607024" y="2673497"/>
                <a:ext cx="471321" cy="397626"/>
              </a:xfrm>
              <a:custGeom>
                <a:rect b="b" l="l" r="r" t="t"/>
                <a:pathLst>
                  <a:path extrusionOk="0" h="16845" w="19967">
                    <a:moveTo>
                      <a:pt x="16032" y="0"/>
                    </a:moveTo>
                    <a:lnTo>
                      <a:pt x="16032" y="0"/>
                    </a:lnTo>
                    <a:cubicBezTo>
                      <a:pt x="16775" y="1076"/>
                      <a:pt x="17257" y="2338"/>
                      <a:pt x="17517" y="3637"/>
                    </a:cubicBezTo>
                    <a:cubicBezTo>
                      <a:pt x="18370" y="8090"/>
                      <a:pt x="16144" y="12617"/>
                      <a:pt x="12061" y="14621"/>
                    </a:cubicBezTo>
                    <a:cubicBezTo>
                      <a:pt x="10624" y="15321"/>
                      <a:pt x="9092" y="15658"/>
                      <a:pt x="7577" y="15658"/>
                    </a:cubicBezTo>
                    <a:cubicBezTo>
                      <a:pt x="4750" y="15658"/>
                      <a:pt x="1982" y="14482"/>
                      <a:pt x="1" y="12284"/>
                    </a:cubicBezTo>
                    <a:lnTo>
                      <a:pt x="1" y="12284"/>
                    </a:lnTo>
                    <a:cubicBezTo>
                      <a:pt x="1958" y="15253"/>
                      <a:pt x="5197" y="16845"/>
                      <a:pt x="8486" y="16845"/>
                    </a:cubicBezTo>
                    <a:cubicBezTo>
                      <a:pt x="10623" y="16845"/>
                      <a:pt x="12781" y="16173"/>
                      <a:pt x="14622" y="14770"/>
                    </a:cubicBezTo>
                    <a:cubicBezTo>
                      <a:pt x="19298" y="11170"/>
                      <a:pt x="19966" y="4379"/>
                      <a:pt x="16032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620172" y="2793505"/>
                <a:ext cx="171703" cy="120480"/>
              </a:xfrm>
              <a:custGeom>
                <a:rect b="b" l="l" r="r" t="t"/>
                <a:pathLst>
                  <a:path extrusionOk="0" h="5104" w="7274">
                    <a:moveTo>
                      <a:pt x="4528" y="0"/>
                    </a:moveTo>
                    <a:lnTo>
                      <a:pt x="965" y="668"/>
                    </a:lnTo>
                    <a:cubicBezTo>
                      <a:pt x="371" y="779"/>
                      <a:pt x="0" y="1336"/>
                      <a:pt x="112" y="1930"/>
                    </a:cubicBezTo>
                    <a:lnTo>
                      <a:pt x="594" y="4231"/>
                    </a:lnTo>
                    <a:cubicBezTo>
                      <a:pt x="659" y="4754"/>
                      <a:pt x="1128" y="5104"/>
                      <a:pt x="1619" y="5104"/>
                    </a:cubicBezTo>
                    <a:cubicBezTo>
                      <a:pt x="1685" y="5104"/>
                      <a:pt x="1752" y="5097"/>
                      <a:pt x="1819" y="5084"/>
                    </a:cubicBezTo>
                    <a:lnTo>
                      <a:pt x="5381" y="4416"/>
                    </a:lnTo>
                    <a:lnTo>
                      <a:pt x="7274" y="1744"/>
                    </a:lnTo>
                    <a:lnTo>
                      <a:pt x="4528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822514" y="2749222"/>
                <a:ext cx="171726" cy="121377"/>
              </a:xfrm>
              <a:custGeom>
                <a:rect b="b" l="l" r="r" t="t"/>
                <a:pathLst>
                  <a:path extrusionOk="0" h="5142" w="7275">
                    <a:moveTo>
                      <a:pt x="5666" y="1"/>
                    </a:moveTo>
                    <a:cubicBezTo>
                      <a:pt x="5597" y="1"/>
                      <a:pt x="5527" y="7"/>
                      <a:pt x="5456" y="21"/>
                    </a:cubicBezTo>
                    <a:lnTo>
                      <a:pt x="1931" y="726"/>
                    </a:lnTo>
                    <a:lnTo>
                      <a:pt x="1" y="3361"/>
                    </a:lnTo>
                    <a:lnTo>
                      <a:pt x="2784" y="5142"/>
                    </a:lnTo>
                    <a:lnTo>
                      <a:pt x="6310" y="4437"/>
                    </a:lnTo>
                    <a:cubicBezTo>
                      <a:pt x="6903" y="4325"/>
                      <a:pt x="7274" y="3769"/>
                      <a:pt x="7163" y="3212"/>
                    </a:cubicBezTo>
                    <a:lnTo>
                      <a:pt x="6718" y="874"/>
                    </a:lnTo>
                    <a:cubicBezTo>
                      <a:pt x="6620" y="351"/>
                      <a:pt x="6176" y="1"/>
                      <a:pt x="56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1722664" y="2646776"/>
                <a:ext cx="122652" cy="169508"/>
              </a:xfrm>
              <a:custGeom>
                <a:rect b="b" l="l" r="r" t="t"/>
                <a:pathLst>
                  <a:path extrusionOk="0" h="7181" w="5196">
                    <a:moveTo>
                      <a:pt x="3463" y="0"/>
                    </a:moveTo>
                    <a:cubicBezTo>
                      <a:pt x="3398" y="0"/>
                      <a:pt x="3332" y="6"/>
                      <a:pt x="3266" y="19"/>
                    </a:cubicBezTo>
                    <a:lnTo>
                      <a:pt x="965" y="501"/>
                    </a:lnTo>
                    <a:cubicBezTo>
                      <a:pt x="371" y="612"/>
                      <a:pt x="0" y="1169"/>
                      <a:pt x="112" y="1726"/>
                    </a:cubicBezTo>
                    <a:lnTo>
                      <a:pt x="817" y="5288"/>
                    </a:lnTo>
                    <a:lnTo>
                      <a:pt x="3489" y="7181"/>
                    </a:lnTo>
                    <a:lnTo>
                      <a:pt x="5196" y="4435"/>
                    </a:lnTo>
                    <a:lnTo>
                      <a:pt x="4528" y="872"/>
                    </a:lnTo>
                    <a:cubicBezTo>
                      <a:pt x="4429" y="378"/>
                      <a:pt x="3978" y="0"/>
                      <a:pt x="346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1769096" y="2846923"/>
                <a:ext cx="122652" cy="169814"/>
              </a:xfrm>
              <a:custGeom>
                <a:rect b="b" l="l" r="r" t="t"/>
                <a:pathLst>
                  <a:path extrusionOk="0" h="7194" w="5196">
                    <a:moveTo>
                      <a:pt x="1744" y="1"/>
                    </a:moveTo>
                    <a:lnTo>
                      <a:pt x="0" y="2784"/>
                    </a:lnTo>
                    <a:lnTo>
                      <a:pt x="668" y="6347"/>
                    </a:lnTo>
                    <a:cubicBezTo>
                      <a:pt x="764" y="6825"/>
                      <a:pt x="1188" y="7194"/>
                      <a:pt x="1683" y="7194"/>
                    </a:cubicBezTo>
                    <a:cubicBezTo>
                      <a:pt x="1764" y="7194"/>
                      <a:pt x="1846" y="7184"/>
                      <a:pt x="1930" y="7163"/>
                    </a:cubicBezTo>
                    <a:lnTo>
                      <a:pt x="4231" y="6718"/>
                    </a:lnTo>
                    <a:cubicBezTo>
                      <a:pt x="4824" y="6606"/>
                      <a:pt x="5195" y="6050"/>
                      <a:pt x="5084" y="5456"/>
                    </a:cubicBezTo>
                    <a:lnTo>
                      <a:pt x="4416" y="1931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1528183" y="2591422"/>
                <a:ext cx="396847" cy="458763"/>
              </a:xfrm>
              <a:custGeom>
                <a:rect b="b" l="l" r="r" t="t"/>
                <a:pathLst>
                  <a:path extrusionOk="0" h="19435" w="16812">
                    <a:moveTo>
                      <a:pt x="16562" y="1256"/>
                    </a:moveTo>
                    <a:cubicBezTo>
                      <a:pt x="16645" y="1303"/>
                      <a:pt x="16729" y="1350"/>
                      <a:pt x="16812" y="1399"/>
                    </a:cubicBezTo>
                    <a:lnTo>
                      <a:pt x="16812" y="1362"/>
                    </a:lnTo>
                    <a:cubicBezTo>
                      <a:pt x="16729" y="1325"/>
                      <a:pt x="16645" y="1290"/>
                      <a:pt x="16562" y="1256"/>
                    </a:cubicBezTo>
                    <a:close/>
                    <a:moveTo>
                      <a:pt x="11694" y="0"/>
                    </a:moveTo>
                    <a:cubicBezTo>
                      <a:pt x="8002" y="0"/>
                      <a:pt x="4427" y="2023"/>
                      <a:pt x="2636" y="5555"/>
                    </a:cubicBezTo>
                    <a:cubicBezTo>
                      <a:pt x="1" y="10788"/>
                      <a:pt x="2339" y="17134"/>
                      <a:pt x="7720" y="19434"/>
                    </a:cubicBezTo>
                    <a:cubicBezTo>
                      <a:pt x="3081" y="16800"/>
                      <a:pt x="1262" y="11048"/>
                      <a:pt x="3600" y="6223"/>
                    </a:cubicBezTo>
                    <a:lnTo>
                      <a:pt x="3600" y="6223"/>
                    </a:lnTo>
                    <a:cubicBezTo>
                      <a:pt x="3600" y="6260"/>
                      <a:pt x="3638" y="6297"/>
                      <a:pt x="3675" y="6335"/>
                    </a:cubicBezTo>
                    <a:cubicBezTo>
                      <a:pt x="3770" y="6404"/>
                      <a:pt x="3888" y="6437"/>
                      <a:pt x="4020" y="6437"/>
                    </a:cubicBezTo>
                    <a:cubicBezTo>
                      <a:pt x="4451" y="6437"/>
                      <a:pt x="5030" y="6086"/>
                      <a:pt x="5456" y="5518"/>
                    </a:cubicBezTo>
                    <a:cubicBezTo>
                      <a:pt x="6013" y="4739"/>
                      <a:pt x="6124" y="3885"/>
                      <a:pt x="5716" y="3551"/>
                    </a:cubicBezTo>
                    <a:cubicBezTo>
                      <a:pt x="5679" y="3514"/>
                      <a:pt x="5604" y="3514"/>
                      <a:pt x="5530" y="3477"/>
                    </a:cubicBezTo>
                    <a:cubicBezTo>
                      <a:pt x="7478" y="1529"/>
                      <a:pt x="10082" y="507"/>
                      <a:pt x="12722" y="507"/>
                    </a:cubicBezTo>
                    <a:cubicBezTo>
                      <a:pt x="14017" y="507"/>
                      <a:pt x="15322" y="753"/>
                      <a:pt x="16562" y="1256"/>
                    </a:cubicBezTo>
                    <a:lnTo>
                      <a:pt x="16562" y="1256"/>
                    </a:lnTo>
                    <a:cubicBezTo>
                      <a:pt x="15015" y="404"/>
                      <a:pt x="13343" y="0"/>
                      <a:pt x="1169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1287388" y="2655085"/>
                <a:ext cx="739261" cy="1463368"/>
              </a:xfrm>
              <a:custGeom>
                <a:rect b="b" l="l" r="r" t="t"/>
                <a:pathLst>
                  <a:path extrusionOk="0" h="61994" w="31318">
                    <a:moveTo>
                      <a:pt x="6491" y="1"/>
                    </a:moveTo>
                    <a:lnTo>
                      <a:pt x="6491" y="1"/>
                    </a:lnTo>
                    <a:cubicBezTo>
                      <a:pt x="4041" y="6532"/>
                      <a:pt x="1703" y="23120"/>
                      <a:pt x="850" y="39523"/>
                    </a:cubicBezTo>
                    <a:cubicBezTo>
                      <a:pt x="0" y="56111"/>
                      <a:pt x="6198" y="61993"/>
                      <a:pt x="13104" y="61993"/>
                    </a:cubicBezTo>
                    <a:cubicBezTo>
                      <a:pt x="14340" y="61993"/>
                      <a:pt x="15599" y="61805"/>
                      <a:pt x="16844" y="61455"/>
                    </a:cubicBezTo>
                    <a:cubicBezTo>
                      <a:pt x="25009" y="59117"/>
                      <a:pt x="29944" y="30951"/>
                      <a:pt x="31317" y="27128"/>
                    </a:cubicBezTo>
                    <a:cubicBezTo>
                      <a:pt x="9051" y="25087"/>
                      <a:pt x="6082" y="9686"/>
                      <a:pt x="649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2926260" y="2290671"/>
                <a:ext cx="969764" cy="1456499"/>
              </a:xfrm>
              <a:custGeom>
                <a:rect b="b" l="l" r="r" t="t"/>
                <a:pathLst>
                  <a:path extrusionOk="0" h="61703" w="41083">
                    <a:moveTo>
                      <a:pt x="12136" y="1"/>
                    </a:moveTo>
                    <a:lnTo>
                      <a:pt x="12136" y="1"/>
                    </a:lnTo>
                    <a:cubicBezTo>
                      <a:pt x="16701" y="9946"/>
                      <a:pt x="18185" y="25273"/>
                      <a:pt x="1" y="35256"/>
                    </a:cubicBezTo>
                    <a:cubicBezTo>
                      <a:pt x="2734" y="38353"/>
                      <a:pt x="17239" y="61702"/>
                      <a:pt x="25738" y="61702"/>
                    </a:cubicBezTo>
                    <a:cubicBezTo>
                      <a:pt x="25894" y="61702"/>
                      <a:pt x="26049" y="61694"/>
                      <a:pt x="26201" y="61678"/>
                    </a:cubicBezTo>
                    <a:cubicBezTo>
                      <a:pt x="34625" y="60787"/>
                      <a:pt x="41082" y="53143"/>
                      <a:pt x="32881" y="35404"/>
                    </a:cubicBezTo>
                    <a:cubicBezTo>
                      <a:pt x="25607" y="19595"/>
                      <a:pt x="16663" y="4269"/>
                      <a:pt x="121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1617528" y="3143024"/>
                <a:ext cx="409122" cy="453783"/>
              </a:xfrm>
              <a:custGeom>
                <a:rect b="b" l="l" r="r" t="t"/>
                <a:pathLst>
                  <a:path extrusionOk="0" h="19224" w="17332">
                    <a:moveTo>
                      <a:pt x="112" y="0"/>
                    </a:moveTo>
                    <a:lnTo>
                      <a:pt x="1" y="111"/>
                    </a:lnTo>
                    <a:cubicBezTo>
                      <a:pt x="1" y="111"/>
                      <a:pt x="5085" y="15178"/>
                      <a:pt x="14066" y="19223"/>
                    </a:cubicBezTo>
                    <a:cubicBezTo>
                      <a:pt x="15699" y="13248"/>
                      <a:pt x="16812" y="7942"/>
                      <a:pt x="17331" y="6420"/>
                    </a:cubicBezTo>
                    <a:cubicBezTo>
                      <a:pt x="9390" y="5715"/>
                      <a:pt x="3898" y="3266"/>
                      <a:pt x="112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1529930" y="3259491"/>
                <a:ext cx="880396" cy="943586"/>
              </a:xfrm>
              <a:custGeom>
                <a:rect b="b" l="l" r="r" t="t"/>
                <a:pathLst>
                  <a:path extrusionOk="0" h="39974" w="37297">
                    <a:moveTo>
                      <a:pt x="29887" y="1"/>
                    </a:moveTo>
                    <a:cubicBezTo>
                      <a:pt x="23204" y="1"/>
                      <a:pt x="12470" y="6125"/>
                      <a:pt x="12470" y="6125"/>
                    </a:cubicBezTo>
                    <a:cubicBezTo>
                      <a:pt x="9501" y="8203"/>
                      <a:pt x="9130" y="10504"/>
                      <a:pt x="10206" y="12731"/>
                    </a:cubicBezTo>
                    <a:cubicBezTo>
                      <a:pt x="10726" y="13658"/>
                      <a:pt x="11616" y="14326"/>
                      <a:pt x="12656" y="14512"/>
                    </a:cubicBezTo>
                    <a:cubicBezTo>
                      <a:pt x="10726" y="15365"/>
                      <a:pt x="9130" y="16070"/>
                      <a:pt x="8536" y="17147"/>
                    </a:cubicBezTo>
                    <a:cubicBezTo>
                      <a:pt x="6569" y="20746"/>
                      <a:pt x="9612" y="23493"/>
                      <a:pt x="9612" y="23493"/>
                    </a:cubicBezTo>
                    <a:cubicBezTo>
                      <a:pt x="9612" y="23493"/>
                      <a:pt x="3712" y="24977"/>
                      <a:pt x="4825" y="29541"/>
                    </a:cubicBezTo>
                    <a:cubicBezTo>
                      <a:pt x="5530" y="32399"/>
                      <a:pt x="8388" y="32881"/>
                      <a:pt x="8388" y="32881"/>
                    </a:cubicBezTo>
                    <a:cubicBezTo>
                      <a:pt x="6495" y="35887"/>
                      <a:pt x="1" y="36073"/>
                      <a:pt x="1" y="36073"/>
                    </a:cubicBezTo>
                    <a:cubicBezTo>
                      <a:pt x="487" y="38990"/>
                      <a:pt x="2444" y="39974"/>
                      <a:pt x="5135" y="39974"/>
                    </a:cubicBezTo>
                    <a:cubicBezTo>
                      <a:pt x="8193" y="39974"/>
                      <a:pt x="12200" y="38702"/>
                      <a:pt x="16070" y="37557"/>
                    </a:cubicBezTo>
                    <a:cubicBezTo>
                      <a:pt x="23566" y="35368"/>
                      <a:pt x="22490" y="28317"/>
                      <a:pt x="22490" y="28317"/>
                    </a:cubicBezTo>
                    <a:cubicBezTo>
                      <a:pt x="30023" y="26610"/>
                      <a:pt x="28613" y="19076"/>
                      <a:pt x="28613" y="19076"/>
                    </a:cubicBezTo>
                    <a:cubicBezTo>
                      <a:pt x="34031" y="16033"/>
                      <a:pt x="31508" y="9576"/>
                      <a:pt x="31508" y="9576"/>
                    </a:cubicBezTo>
                    <a:cubicBezTo>
                      <a:pt x="31508" y="9576"/>
                      <a:pt x="37297" y="6273"/>
                      <a:pt x="34328" y="1857"/>
                    </a:cubicBezTo>
                    <a:cubicBezTo>
                      <a:pt x="33433" y="519"/>
                      <a:pt x="31832" y="1"/>
                      <a:pt x="29887" y="1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1855797" y="3260388"/>
                <a:ext cx="554529" cy="874258"/>
              </a:xfrm>
              <a:custGeom>
                <a:rect b="b" l="l" r="r" t="t"/>
                <a:pathLst>
                  <a:path extrusionOk="0" h="37037" w="23492">
                    <a:moveTo>
                      <a:pt x="16849" y="1"/>
                    </a:moveTo>
                    <a:lnTo>
                      <a:pt x="16849" y="1"/>
                    </a:lnTo>
                    <a:cubicBezTo>
                      <a:pt x="18111" y="1003"/>
                      <a:pt x="19707" y="2599"/>
                      <a:pt x="19707" y="4194"/>
                    </a:cubicBezTo>
                    <a:cubicBezTo>
                      <a:pt x="19707" y="6866"/>
                      <a:pt x="16626" y="9390"/>
                      <a:pt x="10429" y="11394"/>
                    </a:cubicBezTo>
                    <a:cubicBezTo>
                      <a:pt x="10429" y="11394"/>
                      <a:pt x="14006" y="10528"/>
                      <a:pt x="15822" y="10528"/>
                    </a:cubicBezTo>
                    <a:cubicBezTo>
                      <a:pt x="16324" y="10528"/>
                      <a:pt x="16691" y="10594"/>
                      <a:pt x="16812" y="10763"/>
                    </a:cubicBezTo>
                    <a:cubicBezTo>
                      <a:pt x="17740" y="12173"/>
                      <a:pt x="16998" y="16700"/>
                      <a:pt x="14288" y="18111"/>
                    </a:cubicBezTo>
                    <a:cubicBezTo>
                      <a:pt x="11579" y="19521"/>
                      <a:pt x="4157" y="21933"/>
                      <a:pt x="4157" y="21933"/>
                    </a:cubicBezTo>
                    <a:cubicBezTo>
                      <a:pt x="4157" y="21933"/>
                      <a:pt x="10429" y="20931"/>
                      <a:pt x="13472" y="20077"/>
                    </a:cubicBezTo>
                    <a:cubicBezTo>
                      <a:pt x="13493" y="20071"/>
                      <a:pt x="13514" y="20068"/>
                      <a:pt x="13534" y="20068"/>
                    </a:cubicBezTo>
                    <a:cubicBezTo>
                      <a:pt x="14188" y="20068"/>
                      <a:pt x="14323" y="23521"/>
                      <a:pt x="11802" y="25681"/>
                    </a:cubicBezTo>
                    <a:cubicBezTo>
                      <a:pt x="9204" y="27871"/>
                      <a:pt x="7571" y="28130"/>
                      <a:pt x="7571" y="28130"/>
                    </a:cubicBezTo>
                    <a:lnTo>
                      <a:pt x="1" y="30543"/>
                    </a:lnTo>
                    <a:cubicBezTo>
                      <a:pt x="1" y="30543"/>
                      <a:pt x="5103" y="29722"/>
                      <a:pt x="6628" y="29722"/>
                    </a:cubicBezTo>
                    <a:cubicBezTo>
                      <a:pt x="6818" y="29722"/>
                      <a:pt x="6953" y="29734"/>
                      <a:pt x="7015" y="29763"/>
                    </a:cubicBezTo>
                    <a:cubicBezTo>
                      <a:pt x="7794" y="30134"/>
                      <a:pt x="7423" y="33845"/>
                      <a:pt x="3638" y="37037"/>
                    </a:cubicBezTo>
                    <a:cubicBezTo>
                      <a:pt x="9613" y="34402"/>
                      <a:pt x="8685" y="28279"/>
                      <a:pt x="8685" y="28279"/>
                    </a:cubicBezTo>
                    <a:cubicBezTo>
                      <a:pt x="16218" y="26572"/>
                      <a:pt x="14808" y="19038"/>
                      <a:pt x="14808" y="19038"/>
                    </a:cubicBezTo>
                    <a:cubicBezTo>
                      <a:pt x="20226" y="15995"/>
                      <a:pt x="17703" y="9538"/>
                      <a:pt x="17703" y="9538"/>
                    </a:cubicBezTo>
                    <a:cubicBezTo>
                      <a:pt x="17703" y="9538"/>
                      <a:pt x="23492" y="6235"/>
                      <a:pt x="20523" y="1819"/>
                    </a:cubicBezTo>
                    <a:cubicBezTo>
                      <a:pt x="19744" y="669"/>
                      <a:pt x="18445" y="112"/>
                      <a:pt x="16849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2926260" y="2842556"/>
                <a:ext cx="304009" cy="516855"/>
              </a:xfrm>
              <a:custGeom>
                <a:rect b="b" l="l" r="r" t="t"/>
                <a:pathLst>
                  <a:path extrusionOk="0" h="21896" w="12879">
                    <a:moveTo>
                      <a:pt x="12544" y="0"/>
                    </a:moveTo>
                    <a:lnTo>
                      <a:pt x="12544" y="0"/>
                    </a:lnTo>
                    <a:cubicBezTo>
                      <a:pt x="10243" y="4305"/>
                      <a:pt x="6310" y="8387"/>
                      <a:pt x="1" y="11838"/>
                    </a:cubicBezTo>
                    <a:cubicBezTo>
                      <a:pt x="1040" y="13063"/>
                      <a:pt x="3823" y="17219"/>
                      <a:pt x="7312" y="21895"/>
                    </a:cubicBezTo>
                    <a:cubicBezTo>
                      <a:pt x="12878" y="15030"/>
                      <a:pt x="12618" y="2041"/>
                      <a:pt x="1254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2252620" y="2593854"/>
                <a:ext cx="218157" cy="129544"/>
              </a:xfrm>
              <a:custGeom>
                <a:rect b="b" l="l" r="r" t="t"/>
                <a:pathLst>
                  <a:path extrusionOk="0" h="5488" w="9242">
                    <a:moveTo>
                      <a:pt x="7171" y="0"/>
                    </a:moveTo>
                    <a:cubicBezTo>
                      <a:pt x="7058" y="0"/>
                      <a:pt x="6944" y="11"/>
                      <a:pt x="6829" y="34"/>
                    </a:cubicBezTo>
                    <a:lnTo>
                      <a:pt x="1523" y="1073"/>
                    </a:lnTo>
                    <a:cubicBezTo>
                      <a:pt x="595" y="1222"/>
                      <a:pt x="1" y="2112"/>
                      <a:pt x="149" y="3040"/>
                    </a:cubicBezTo>
                    <a:lnTo>
                      <a:pt x="372" y="4153"/>
                    </a:lnTo>
                    <a:cubicBezTo>
                      <a:pt x="534" y="4961"/>
                      <a:pt x="1258" y="5488"/>
                      <a:pt x="2055" y="5488"/>
                    </a:cubicBezTo>
                    <a:cubicBezTo>
                      <a:pt x="2173" y="5488"/>
                      <a:pt x="2293" y="5476"/>
                      <a:pt x="2413" y="5452"/>
                    </a:cubicBezTo>
                    <a:lnTo>
                      <a:pt x="7720" y="4413"/>
                    </a:lnTo>
                    <a:cubicBezTo>
                      <a:pt x="8611" y="4265"/>
                      <a:pt x="9241" y="3374"/>
                      <a:pt x="9093" y="2446"/>
                    </a:cubicBezTo>
                    <a:lnTo>
                      <a:pt x="8870" y="1370"/>
                    </a:lnTo>
                    <a:cubicBezTo>
                      <a:pt x="8708" y="557"/>
                      <a:pt x="7975" y="0"/>
                      <a:pt x="717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2282410" y="2749765"/>
                <a:ext cx="218157" cy="129521"/>
              </a:xfrm>
              <a:custGeom>
                <a:rect b="b" l="l" r="r" t="t"/>
                <a:pathLst>
                  <a:path extrusionOk="0" h="5487" w="9242">
                    <a:moveTo>
                      <a:pt x="7208" y="1"/>
                    </a:moveTo>
                    <a:cubicBezTo>
                      <a:pt x="7095" y="1"/>
                      <a:pt x="6981" y="12"/>
                      <a:pt x="6866" y="35"/>
                    </a:cubicBezTo>
                    <a:lnTo>
                      <a:pt x="1559" y="1074"/>
                    </a:lnTo>
                    <a:cubicBezTo>
                      <a:pt x="632" y="1222"/>
                      <a:pt x="1" y="2113"/>
                      <a:pt x="149" y="3041"/>
                    </a:cubicBezTo>
                    <a:lnTo>
                      <a:pt x="372" y="4154"/>
                    </a:lnTo>
                    <a:cubicBezTo>
                      <a:pt x="534" y="4934"/>
                      <a:pt x="1267" y="5487"/>
                      <a:pt x="2070" y="5487"/>
                    </a:cubicBezTo>
                    <a:cubicBezTo>
                      <a:pt x="2183" y="5487"/>
                      <a:pt x="2298" y="5476"/>
                      <a:pt x="2413" y="5453"/>
                    </a:cubicBezTo>
                    <a:lnTo>
                      <a:pt x="7720" y="4414"/>
                    </a:lnTo>
                    <a:cubicBezTo>
                      <a:pt x="8647" y="4265"/>
                      <a:pt x="9241" y="3375"/>
                      <a:pt x="9093" y="2447"/>
                    </a:cubicBezTo>
                    <a:lnTo>
                      <a:pt x="8907" y="1334"/>
                    </a:lnTo>
                    <a:cubicBezTo>
                      <a:pt x="8712" y="553"/>
                      <a:pt x="8004" y="1"/>
                      <a:pt x="7208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3"/>
              <p:cNvSpPr/>
              <p:nvPr/>
            </p:nvSpPr>
            <p:spPr>
              <a:xfrm>
                <a:off x="2274526" y="2615074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65"/>
                    </a:lnTo>
                    <a:cubicBezTo>
                      <a:pt x="335" y="1102"/>
                      <a:pt x="1" y="1510"/>
                      <a:pt x="75" y="1993"/>
                    </a:cubicBezTo>
                    <a:lnTo>
                      <a:pt x="261" y="3069"/>
                    </a:lnTo>
                    <a:cubicBezTo>
                      <a:pt x="356" y="3450"/>
                      <a:pt x="724" y="3723"/>
                      <a:pt x="1108" y="3723"/>
                    </a:cubicBezTo>
                    <a:cubicBezTo>
                      <a:pt x="1172" y="3723"/>
                      <a:pt x="1236" y="3716"/>
                      <a:pt x="1300" y="3700"/>
                    </a:cubicBezTo>
                    <a:lnTo>
                      <a:pt x="6606" y="2661"/>
                    </a:lnTo>
                    <a:cubicBezTo>
                      <a:pt x="7052" y="2586"/>
                      <a:pt x="7349" y="2178"/>
                      <a:pt x="7311" y="1733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3"/>
              <p:cNvSpPr/>
              <p:nvPr/>
            </p:nvSpPr>
            <p:spPr>
              <a:xfrm>
                <a:off x="2305189" y="2770159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260" y="3104"/>
                    </a:lnTo>
                    <a:cubicBezTo>
                      <a:pt x="354" y="3480"/>
                      <a:pt x="686" y="3724"/>
                      <a:pt x="1055" y="3724"/>
                    </a:cubicBezTo>
                    <a:cubicBezTo>
                      <a:pt x="1123" y="3724"/>
                      <a:pt x="1193" y="3716"/>
                      <a:pt x="1262" y="3698"/>
                    </a:cubicBezTo>
                    <a:lnTo>
                      <a:pt x="6569" y="2659"/>
                    </a:lnTo>
                    <a:cubicBezTo>
                      <a:pt x="7014" y="2622"/>
                      <a:pt x="7348" y="2214"/>
                      <a:pt x="7274" y="1731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2274526" y="2615074"/>
                <a:ext cx="169980" cy="58446"/>
              </a:xfrm>
              <a:custGeom>
                <a:rect b="b" l="l" r="r" t="t"/>
                <a:pathLst>
                  <a:path extrusionOk="0" h="2476" w="7201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28"/>
                    </a:lnTo>
                    <a:cubicBezTo>
                      <a:pt x="335" y="1102"/>
                      <a:pt x="1" y="1510"/>
                      <a:pt x="75" y="1955"/>
                    </a:cubicBezTo>
                    <a:lnTo>
                      <a:pt x="149" y="2475"/>
                    </a:lnTo>
                    <a:cubicBezTo>
                      <a:pt x="112" y="2030"/>
                      <a:pt x="409" y="1621"/>
                      <a:pt x="891" y="1547"/>
                    </a:cubicBezTo>
                    <a:lnTo>
                      <a:pt x="6198" y="508"/>
                    </a:lnTo>
                    <a:cubicBezTo>
                      <a:pt x="6262" y="492"/>
                      <a:pt x="6325" y="485"/>
                      <a:pt x="6388" y="485"/>
                    </a:cubicBezTo>
                    <a:cubicBezTo>
                      <a:pt x="6764" y="485"/>
                      <a:pt x="7105" y="757"/>
                      <a:pt x="7200" y="1139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2305189" y="2770159"/>
                <a:ext cx="169083" cy="59272"/>
              </a:xfrm>
              <a:custGeom>
                <a:rect b="b" l="l" r="r" t="t"/>
                <a:pathLst>
                  <a:path extrusionOk="0" h="2511" w="7163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149" y="2511"/>
                    </a:lnTo>
                    <a:cubicBezTo>
                      <a:pt x="75" y="2028"/>
                      <a:pt x="409" y="1620"/>
                      <a:pt x="854" y="1583"/>
                    </a:cubicBezTo>
                    <a:lnTo>
                      <a:pt x="6161" y="544"/>
                    </a:lnTo>
                    <a:cubicBezTo>
                      <a:pt x="6230" y="526"/>
                      <a:pt x="6300" y="518"/>
                      <a:pt x="6368" y="518"/>
                    </a:cubicBezTo>
                    <a:cubicBezTo>
                      <a:pt x="6737" y="518"/>
                      <a:pt x="7069" y="762"/>
                      <a:pt x="7163" y="1138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2278043" y="2638443"/>
                <a:ext cx="169956" cy="64536"/>
              </a:xfrm>
              <a:custGeom>
                <a:rect b="b" l="l" r="r" t="t"/>
                <a:pathLst>
                  <a:path extrusionOk="0" h="2734" w="7200">
                    <a:moveTo>
                      <a:pt x="7014" y="1"/>
                    </a:moveTo>
                    <a:cubicBezTo>
                      <a:pt x="7051" y="446"/>
                      <a:pt x="6754" y="854"/>
                      <a:pt x="6309" y="928"/>
                    </a:cubicBezTo>
                    <a:lnTo>
                      <a:pt x="1002" y="1930"/>
                    </a:lnTo>
                    <a:cubicBezTo>
                      <a:pt x="933" y="1948"/>
                      <a:pt x="862" y="1956"/>
                      <a:pt x="793" y="1956"/>
                    </a:cubicBezTo>
                    <a:cubicBezTo>
                      <a:pt x="416" y="1956"/>
                      <a:pt x="63" y="1712"/>
                      <a:pt x="0" y="1337"/>
                    </a:cubicBezTo>
                    <a:lnTo>
                      <a:pt x="0" y="1337"/>
                    </a:lnTo>
                    <a:lnTo>
                      <a:pt x="112" y="2079"/>
                    </a:lnTo>
                    <a:cubicBezTo>
                      <a:pt x="207" y="2460"/>
                      <a:pt x="575" y="2733"/>
                      <a:pt x="959" y="2733"/>
                    </a:cubicBezTo>
                    <a:cubicBezTo>
                      <a:pt x="1023" y="2733"/>
                      <a:pt x="1087" y="2726"/>
                      <a:pt x="1151" y="2710"/>
                    </a:cubicBezTo>
                    <a:lnTo>
                      <a:pt x="6457" y="1671"/>
                    </a:lnTo>
                    <a:cubicBezTo>
                      <a:pt x="6903" y="1596"/>
                      <a:pt x="7200" y="1188"/>
                      <a:pt x="7162" y="743"/>
                    </a:cubicBezTo>
                    <a:lnTo>
                      <a:pt x="7014" y="1"/>
                    </a:ln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2307809" y="2794378"/>
                <a:ext cx="170853" cy="64253"/>
              </a:xfrm>
              <a:custGeom>
                <a:rect b="b" l="l" r="r" t="t"/>
                <a:pathLst>
                  <a:path extrusionOk="0" h="2722" w="7238">
                    <a:moveTo>
                      <a:pt x="7015" y="0"/>
                    </a:moveTo>
                    <a:cubicBezTo>
                      <a:pt x="7089" y="446"/>
                      <a:pt x="6755" y="854"/>
                      <a:pt x="6310" y="928"/>
                    </a:cubicBezTo>
                    <a:lnTo>
                      <a:pt x="1003" y="1930"/>
                    </a:lnTo>
                    <a:cubicBezTo>
                      <a:pt x="933" y="1947"/>
                      <a:pt x="864" y="1956"/>
                      <a:pt x="796" y="1956"/>
                    </a:cubicBezTo>
                    <a:cubicBezTo>
                      <a:pt x="427" y="1956"/>
                      <a:pt x="95" y="1712"/>
                      <a:pt x="1" y="1336"/>
                    </a:cubicBezTo>
                    <a:lnTo>
                      <a:pt x="1" y="1336"/>
                    </a:lnTo>
                    <a:lnTo>
                      <a:pt x="149" y="2078"/>
                    </a:lnTo>
                    <a:cubicBezTo>
                      <a:pt x="248" y="2473"/>
                      <a:pt x="609" y="2722"/>
                      <a:pt x="1000" y="2722"/>
                    </a:cubicBezTo>
                    <a:cubicBezTo>
                      <a:pt x="1050" y="2722"/>
                      <a:pt x="1101" y="2718"/>
                      <a:pt x="1151" y="2709"/>
                    </a:cubicBezTo>
                    <a:lnTo>
                      <a:pt x="6458" y="1670"/>
                    </a:lnTo>
                    <a:cubicBezTo>
                      <a:pt x="6903" y="1596"/>
                      <a:pt x="7237" y="1188"/>
                      <a:pt x="7163" y="742"/>
                    </a:cubicBezTo>
                    <a:lnTo>
                      <a:pt x="7015" y="0"/>
                    </a:ln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1776083" y="1296712"/>
                <a:ext cx="254722" cy="514825"/>
              </a:xfrm>
              <a:custGeom>
                <a:rect b="b" l="l" r="r" t="t"/>
                <a:pathLst>
                  <a:path extrusionOk="0" h="21810" w="10791">
                    <a:moveTo>
                      <a:pt x="8290" y="0"/>
                    </a:moveTo>
                    <a:cubicBezTo>
                      <a:pt x="7815" y="0"/>
                      <a:pt x="7329" y="214"/>
                      <a:pt x="6941" y="731"/>
                    </a:cubicBezTo>
                    <a:cubicBezTo>
                      <a:pt x="6607" y="1139"/>
                      <a:pt x="1151" y="7930"/>
                      <a:pt x="1" y="14833"/>
                    </a:cubicBezTo>
                    <a:cubicBezTo>
                      <a:pt x="558" y="17765"/>
                      <a:pt x="2339" y="20325"/>
                      <a:pt x="4937" y="21810"/>
                    </a:cubicBezTo>
                    <a:cubicBezTo>
                      <a:pt x="298" y="16837"/>
                      <a:pt x="6755" y="6520"/>
                      <a:pt x="9650" y="2920"/>
                    </a:cubicBezTo>
                    <a:cubicBezTo>
                      <a:pt x="10790" y="1590"/>
                      <a:pt x="9585" y="0"/>
                      <a:pt x="8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2769475" y="2324261"/>
                <a:ext cx="294520" cy="245468"/>
              </a:xfrm>
              <a:custGeom>
                <a:rect b="b" l="l" r="r" t="t"/>
                <a:pathLst>
                  <a:path extrusionOk="0" h="10399" w="12477">
                    <a:moveTo>
                      <a:pt x="6757" y="1"/>
                    </a:moveTo>
                    <a:cubicBezTo>
                      <a:pt x="6426" y="1"/>
                      <a:pt x="6090" y="33"/>
                      <a:pt x="5752" y="99"/>
                    </a:cubicBezTo>
                    <a:cubicBezTo>
                      <a:pt x="1188" y="990"/>
                      <a:pt x="0" y="6891"/>
                      <a:pt x="3822" y="9488"/>
                    </a:cubicBezTo>
                    <a:cubicBezTo>
                      <a:pt x="4748" y="10117"/>
                      <a:pt x="5746" y="10398"/>
                      <a:pt x="6714" y="10398"/>
                    </a:cubicBezTo>
                    <a:cubicBezTo>
                      <a:pt x="9741" y="10398"/>
                      <a:pt x="12476" y="7649"/>
                      <a:pt x="11801" y="4219"/>
                    </a:cubicBezTo>
                    <a:cubicBezTo>
                      <a:pt x="11344" y="1736"/>
                      <a:pt x="9190" y="1"/>
                      <a:pt x="675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2808896" y="2354688"/>
                <a:ext cx="221557" cy="184072"/>
              </a:xfrm>
              <a:custGeom>
                <a:rect b="b" l="l" r="r" t="t"/>
                <a:pathLst>
                  <a:path extrusionOk="0" h="7798" w="9386">
                    <a:moveTo>
                      <a:pt x="5089" y="0"/>
                    </a:moveTo>
                    <a:cubicBezTo>
                      <a:pt x="4843" y="0"/>
                      <a:pt x="4593" y="24"/>
                      <a:pt x="4342" y="72"/>
                    </a:cubicBezTo>
                    <a:cubicBezTo>
                      <a:pt x="928" y="740"/>
                      <a:pt x="0" y="5193"/>
                      <a:pt x="2895" y="7123"/>
                    </a:cubicBezTo>
                    <a:cubicBezTo>
                      <a:pt x="3585" y="7589"/>
                      <a:pt x="4329" y="7798"/>
                      <a:pt x="5052" y="7798"/>
                    </a:cubicBezTo>
                    <a:cubicBezTo>
                      <a:pt x="7323" y="7798"/>
                      <a:pt x="9385" y="5742"/>
                      <a:pt x="8907" y="3152"/>
                    </a:cubicBezTo>
                    <a:cubicBezTo>
                      <a:pt x="8547" y="1288"/>
                      <a:pt x="6919" y="0"/>
                      <a:pt x="50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2850063" y="2378269"/>
                <a:ext cx="181074" cy="160136"/>
              </a:xfrm>
              <a:custGeom>
                <a:rect b="b" l="l" r="r" t="t"/>
                <a:pathLst>
                  <a:path extrusionOk="0" h="6784" w="7671">
                    <a:moveTo>
                      <a:pt x="5864" y="1"/>
                    </a:moveTo>
                    <a:lnTo>
                      <a:pt x="5864" y="1"/>
                    </a:lnTo>
                    <a:cubicBezTo>
                      <a:pt x="7670" y="2880"/>
                      <a:pt x="5290" y="5952"/>
                      <a:pt x="2562" y="5952"/>
                    </a:cubicBezTo>
                    <a:cubicBezTo>
                      <a:pt x="1703" y="5952"/>
                      <a:pt x="809" y="5647"/>
                      <a:pt x="0" y="4937"/>
                    </a:cubicBezTo>
                    <a:lnTo>
                      <a:pt x="0" y="4937"/>
                    </a:lnTo>
                    <a:cubicBezTo>
                      <a:pt x="749" y="6147"/>
                      <a:pt x="2019" y="6783"/>
                      <a:pt x="3308" y="6783"/>
                    </a:cubicBezTo>
                    <a:cubicBezTo>
                      <a:pt x="4193" y="6783"/>
                      <a:pt x="5087" y="6484"/>
                      <a:pt x="5827" y="5864"/>
                    </a:cubicBezTo>
                    <a:cubicBezTo>
                      <a:pt x="7645" y="4343"/>
                      <a:pt x="7645" y="1560"/>
                      <a:pt x="5864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2821147" y="2354782"/>
                <a:ext cx="164716" cy="172435"/>
              </a:xfrm>
              <a:custGeom>
                <a:rect b="b" l="l" r="r" t="t"/>
                <a:pathLst>
                  <a:path extrusionOk="0" h="7305" w="6978">
                    <a:moveTo>
                      <a:pt x="4498" y="1"/>
                    </a:moveTo>
                    <a:cubicBezTo>
                      <a:pt x="3259" y="1"/>
                      <a:pt x="2042" y="588"/>
                      <a:pt x="1299" y="1701"/>
                    </a:cubicBezTo>
                    <a:cubicBezTo>
                      <a:pt x="1" y="3594"/>
                      <a:pt x="631" y="6191"/>
                      <a:pt x="2635" y="7305"/>
                    </a:cubicBezTo>
                    <a:cubicBezTo>
                      <a:pt x="1262" y="6191"/>
                      <a:pt x="817" y="4262"/>
                      <a:pt x="1596" y="2666"/>
                    </a:cubicBezTo>
                    <a:lnTo>
                      <a:pt x="1596" y="2666"/>
                    </a:lnTo>
                    <a:lnTo>
                      <a:pt x="1633" y="2703"/>
                    </a:lnTo>
                    <a:cubicBezTo>
                      <a:pt x="1702" y="2772"/>
                      <a:pt x="1800" y="2805"/>
                      <a:pt x="1914" y="2805"/>
                    </a:cubicBezTo>
                    <a:cubicBezTo>
                      <a:pt x="2167" y="2805"/>
                      <a:pt x="2502" y="2639"/>
                      <a:pt x="2784" y="2332"/>
                    </a:cubicBezTo>
                    <a:cubicBezTo>
                      <a:pt x="3155" y="1924"/>
                      <a:pt x="3303" y="1367"/>
                      <a:pt x="3044" y="1144"/>
                    </a:cubicBezTo>
                    <a:cubicBezTo>
                      <a:pt x="3007" y="1107"/>
                      <a:pt x="2969" y="1107"/>
                      <a:pt x="2932" y="1070"/>
                    </a:cubicBezTo>
                    <a:cubicBezTo>
                      <a:pt x="3577" y="627"/>
                      <a:pt x="4330" y="403"/>
                      <a:pt x="5093" y="403"/>
                    </a:cubicBezTo>
                    <a:cubicBezTo>
                      <a:pt x="5735" y="403"/>
                      <a:pt x="6383" y="562"/>
                      <a:pt x="6977" y="885"/>
                    </a:cubicBezTo>
                    <a:cubicBezTo>
                      <a:pt x="6244" y="289"/>
                      <a:pt x="5366" y="1"/>
                      <a:pt x="4498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2833421" y="2656501"/>
                <a:ext cx="294732" cy="245232"/>
              </a:xfrm>
              <a:custGeom>
                <a:rect b="b" l="l" r="r" t="t"/>
                <a:pathLst>
                  <a:path extrusionOk="0" h="10389" w="12486">
                    <a:moveTo>
                      <a:pt x="6717" y="1"/>
                    </a:moveTo>
                    <a:cubicBezTo>
                      <a:pt x="6399" y="1"/>
                      <a:pt x="6076" y="29"/>
                      <a:pt x="5752" y="89"/>
                    </a:cubicBezTo>
                    <a:cubicBezTo>
                      <a:pt x="1225" y="980"/>
                      <a:pt x="0" y="6917"/>
                      <a:pt x="3823" y="9478"/>
                    </a:cubicBezTo>
                    <a:cubicBezTo>
                      <a:pt x="4748" y="10107"/>
                      <a:pt x="5746" y="10388"/>
                      <a:pt x="6714" y="10388"/>
                    </a:cubicBezTo>
                    <a:cubicBezTo>
                      <a:pt x="9744" y="10388"/>
                      <a:pt x="12485" y="7639"/>
                      <a:pt x="11838" y="4208"/>
                    </a:cubicBezTo>
                    <a:cubicBezTo>
                      <a:pt x="11346" y="1712"/>
                      <a:pt x="9167" y="1"/>
                      <a:pt x="671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2872842" y="2687306"/>
                <a:ext cx="221297" cy="183954"/>
              </a:xfrm>
              <a:custGeom>
                <a:rect b="b" l="l" r="r" t="t"/>
                <a:pathLst>
                  <a:path extrusionOk="0" h="7793" w="9375">
                    <a:moveTo>
                      <a:pt x="5117" y="1"/>
                    </a:moveTo>
                    <a:cubicBezTo>
                      <a:pt x="4861" y="1"/>
                      <a:pt x="4601" y="27"/>
                      <a:pt x="4342" y="83"/>
                    </a:cubicBezTo>
                    <a:cubicBezTo>
                      <a:pt x="928" y="714"/>
                      <a:pt x="0" y="5167"/>
                      <a:pt x="2858" y="7097"/>
                    </a:cubicBezTo>
                    <a:cubicBezTo>
                      <a:pt x="3565" y="7578"/>
                      <a:pt x="4326" y="7792"/>
                      <a:pt x="5062" y="7792"/>
                    </a:cubicBezTo>
                    <a:cubicBezTo>
                      <a:pt x="7337" y="7792"/>
                      <a:pt x="9374" y="5743"/>
                      <a:pt x="8870" y="3163"/>
                    </a:cubicBezTo>
                    <a:cubicBezTo>
                      <a:pt x="8545" y="1312"/>
                      <a:pt x="6912" y="1"/>
                      <a:pt x="5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2914009" y="2711147"/>
                <a:ext cx="181357" cy="160490"/>
              </a:xfrm>
              <a:custGeom>
                <a:rect b="b" l="l" r="r" t="t"/>
                <a:pathLst>
                  <a:path extrusionOk="0" h="6799" w="7683">
                    <a:moveTo>
                      <a:pt x="5901" y="1"/>
                    </a:moveTo>
                    <a:lnTo>
                      <a:pt x="5901" y="1"/>
                    </a:lnTo>
                    <a:cubicBezTo>
                      <a:pt x="6124" y="372"/>
                      <a:pt x="6309" y="817"/>
                      <a:pt x="6420" y="1300"/>
                    </a:cubicBezTo>
                    <a:cubicBezTo>
                      <a:pt x="6928" y="3918"/>
                      <a:pt x="4820" y="5939"/>
                      <a:pt x="2561" y="5939"/>
                    </a:cubicBezTo>
                    <a:cubicBezTo>
                      <a:pt x="1682" y="5939"/>
                      <a:pt x="780" y="5633"/>
                      <a:pt x="0" y="4936"/>
                    </a:cubicBezTo>
                    <a:lnTo>
                      <a:pt x="0" y="4936"/>
                    </a:lnTo>
                    <a:cubicBezTo>
                      <a:pt x="750" y="6150"/>
                      <a:pt x="2025" y="6799"/>
                      <a:pt x="3317" y="6799"/>
                    </a:cubicBezTo>
                    <a:cubicBezTo>
                      <a:pt x="4199" y="6799"/>
                      <a:pt x="5089" y="6496"/>
                      <a:pt x="5827" y="5864"/>
                    </a:cubicBezTo>
                    <a:cubicBezTo>
                      <a:pt x="7645" y="4343"/>
                      <a:pt x="7682" y="1559"/>
                      <a:pt x="5901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>
                <a:off x="2885966" y="2687282"/>
                <a:ext cx="164716" cy="172812"/>
              </a:xfrm>
              <a:custGeom>
                <a:rect b="b" l="l" r="r" t="t"/>
                <a:pathLst>
                  <a:path extrusionOk="0" h="7321" w="6978">
                    <a:moveTo>
                      <a:pt x="4505" y="1"/>
                    </a:moveTo>
                    <a:cubicBezTo>
                      <a:pt x="3259" y="1"/>
                      <a:pt x="2028" y="601"/>
                      <a:pt x="1263" y="1717"/>
                    </a:cubicBezTo>
                    <a:cubicBezTo>
                      <a:pt x="1" y="3609"/>
                      <a:pt x="632" y="6207"/>
                      <a:pt x="2636" y="7320"/>
                    </a:cubicBezTo>
                    <a:cubicBezTo>
                      <a:pt x="1263" y="6170"/>
                      <a:pt x="817" y="4277"/>
                      <a:pt x="1559" y="2682"/>
                    </a:cubicBezTo>
                    <a:cubicBezTo>
                      <a:pt x="1597" y="2682"/>
                      <a:pt x="1597" y="2682"/>
                      <a:pt x="1597" y="2719"/>
                    </a:cubicBezTo>
                    <a:cubicBezTo>
                      <a:pt x="1672" y="2784"/>
                      <a:pt x="1770" y="2814"/>
                      <a:pt x="1881" y="2814"/>
                    </a:cubicBezTo>
                    <a:cubicBezTo>
                      <a:pt x="2147" y="2814"/>
                      <a:pt x="2484" y="2637"/>
                      <a:pt x="2747" y="2348"/>
                    </a:cubicBezTo>
                    <a:cubicBezTo>
                      <a:pt x="3155" y="1902"/>
                      <a:pt x="3267" y="1383"/>
                      <a:pt x="3044" y="1160"/>
                    </a:cubicBezTo>
                    <a:cubicBezTo>
                      <a:pt x="3007" y="1123"/>
                      <a:pt x="2970" y="1086"/>
                      <a:pt x="2933" y="1086"/>
                    </a:cubicBezTo>
                    <a:cubicBezTo>
                      <a:pt x="3341" y="789"/>
                      <a:pt x="3823" y="604"/>
                      <a:pt x="4343" y="492"/>
                    </a:cubicBezTo>
                    <a:cubicBezTo>
                      <a:pt x="4594" y="440"/>
                      <a:pt x="4848" y="414"/>
                      <a:pt x="5102" y="414"/>
                    </a:cubicBezTo>
                    <a:cubicBezTo>
                      <a:pt x="5748" y="414"/>
                      <a:pt x="6392" y="581"/>
                      <a:pt x="6978" y="900"/>
                    </a:cubicBezTo>
                    <a:cubicBezTo>
                      <a:pt x="6247" y="291"/>
                      <a:pt x="5372" y="1"/>
                      <a:pt x="4505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>
                <a:off x="2622298" y="2525116"/>
                <a:ext cx="295393" cy="245209"/>
              </a:xfrm>
              <a:custGeom>
                <a:rect b="b" l="l" r="r" t="t"/>
                <a:pathLst>
                  <a:path extrusionOk="0" h="10388" w="12514">
                    <a:moveTo>
                      <a:pt x="6717" y="0"/>
                    </a:moveTo>
                    <a:cubicBezTo>
                      <a:pt x="6399" y="0"/>
                      <a:pt x="6077" y="29"/>
                      <a:pt x="5753" y="89"/>
                    </a:cubicBezTo>
                    <a:cubicBezTo>
                      <a:pt x="1225" y="979"/>
                      <a:pt x="1" y="6880"/>
                      <a:pt x="3823" y="9478"/>
                    </a:cubicBezTo>
                    <a:cubicBezTo>
                      <a:pt x="4758" y="10107"/>
                      <a:pt x="5762" y="10388"/>
                      <a:pt x="6735" y="10388"/>
                    </a:cubicBezTo>
                    <a:cubicBezTo>
                      <a:pt x="9779" y="10388"/>
                      <a:pt x="12514" y="7639"/>
                      <a:pt x="11839" y="4208"/>
                    </a:cubicBezTo>
                    <a:cubicBezTo>
                      <a:pt x="11346" y="1711"/>
                      <a:pt x="9167" y="0"/>
                      <a:pt x="671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>
                <a:off x="2662592" y="2555307"/>
                <a:ext cx="221320" cy="184426"/>
              </a:xfrm>
              <a:custGeom>
                <a:rect b="b" l="l" r="r" t="t"/>
                <a:pathLst>
                  <a:path extrusionOk="0" h="7813" w="9376">
                    <a:moveTo>
                      <a:pt x="5040" y="1"/>
                    </a:moveTo>
                    <a:cubicBezTo>
                      <a:pt x="4797" y="1"/>
                      <a:pt x="4552" y="24"/>
                      <a:pt x="4305" y="71"/>
                    </a:cubicBezTo>
                    <a:cubicBezTo>
                      <a:pt x="891" y="739"/>
                      <a:pt x="1" y="5193"/>
                      <a:pt x="2858" y="7122"/>
                    </a:cubicBezTo>
                    <a:cubicBezTo>
                      <a:pt x="3560" y="7599"/>
                      <a:pt x="4315" y="7812"/>
                      <a:pt x="5046" y="7812"/>
                    </a:cubicBezTo>
                    <a:cubicBezTo>
                      <a:pt x="7327" y="7812"/>
                      <a:pt x="9376" y="5737"/>
                      <a:pt x="8870" y="3152"/>
                    </a:cubicBezTo>
                    <a:cubicBezTo>
                      <a:pt x="8509" y="1316"/>
                      <a:pt x="6874" y="1"/>
                      <a:pt x="5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2703759" y="2578888"/>
                <a:ext cx="180696" cy="161222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2674867" y="2555401"/>
                <a:ext cx="164692" cy="172411"/>
              </a:xfrm>
              <a:custGeom>
                <a:rect b="b" l="l" r="r" t="t"/>
                <a:pathLst>
                  <a:path extrusionOk="0" h="7304" w="6977">
                    <a:moveTo>
                      <a:pt x="4498" y="0"/>
                    </a:moveTo>
                    <a:cubicBezTo>
                      <a:pt x="3258" y="0"/>
                      <a:pt x="2041" y="587"/>
                      <a:pt x="1299" y="1700"/>
                    </a:cubicBezTo>
                    <a:cubicBezTo>
                      <a:pt x="0" y="3630"/>
                      <a:pt x="631" y="6191"/>
                      <a:pt x="2635" y="7304"/>
                    </a:cubicBezTo>
                    <a:cubicBezTo>
                      <a:pt x="1262" y="6191"/>
                      <a:pt x="817" y="4261"/>
                      <a:pt x="1596" y="2628"/>
                    </a:cubicBezTo>
                    <a:lnTo>
                      <a:pt x="1596" y="2628"/>
                    </a:lnTo>
                    <a:cubicBezTo>
                      <a:pt x="1596" y="2665"/>
                      <a:pt x="1596" y="2665"/>
                      <a:pt x="1633" y="2702"/>
                    </a:cubicBezTo>
                    <a:cubicBezTo>
                      <a:pt x="1698" y="2767"/>
                      <a:pt x="1788" y="2797"/>
                      <a:pt x="1894" y="2797"/>
                    </a:cubicBezTo>
                    <a:cubicBezTo>
                      <a:pt x="2150" y="2797"/>
                      <a:pt x="2494" y="2620"/>
                      <a:pt x="2783" y="2331"/>
                    </a:cubicBezTo>
                    <a:cubicBezTo>
                      <a:pt x="3155" y="1886"/>
                      <a:pt x="3303" y="1366"/>
                      <a:pt x="3043" y="1144"/>
                    </a:cubicBezTo>
                    <a:cubicBezTo>
                      <a:pt x="3006" y="1106"/>
                      <a:pt x="2969" y="1069"/>
                      <a:pt x="2932" y="1069"/>
                    </a:cubicBezTo>
                    <a:cubicBezTo>
                      <a:pt x="3576" y="626"/>
                      <a:pt x="4341" y="402"/>
                      <a:pt x="5107" y="402"/>
                    </a:cubicBezTo>
                    <a:cubicBezTo>
                      <a:pt x="5753" y="402"/>
                      <a:pt x="6400" y="561"/>
                      <a:pt x="6977" y="884"/>
                    </a:cubicBezTo>
                    <a:cubicBezTo>
                      <a:pt x="6243" y="288"/>
                      <a:pt x="5365" y="0"/>
                      <a:pt x="4498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980575" y="2456496"/>
                <a:ext cx="295440" cy="245374"/>
              </a:xfrm>
              <a:custGeom>
                <a:rect b="b" l="l" r="r" t="t"/>
                <a:pathLst>
                  <a:path extrusionOk="0" h="10395" w="12516">
                    <a:moveTo>
                      <a:pt x="6736" y="1"/>
                    </a:moveTo>
                    <a:cubicBezTo>
                      <a:pt x="6400" y="1"/>
                      <a:pt x="6058" y="33"/>
                      <a:pt x="5716" y="101"/>
                    </a:cubicBezTo>
                    <a:cubicBezTo>
                      <a:pt x="1188" y="992"/>
                      <a:pt x="1" y="6929"/>
                      <a:pt x="3860" y="9490"/>
                    </a:cubicBezTo>
                    <a:cubicBezTo>
                      <a:pt x="4781" y="10115"/>
                      <a:pt x="5772" y="10395"/>
                      <a:pt x="6735" y="10395"/>
                    </a:cubicBezTo>
                    <a:cubicBezTo>
                      <a:pt x="9769" y="10395"/>
                      <a:pt x="12515" y="7620"/>
                      <a:pt x="11839" y="4183"/>
                    </a:cubicBezTo>
                    <a:cubicBezTo>
                      <a:pt x="11350" y="1705"/>
                      <a:pt x="9171" y="1"/>
                      <a:pt x="67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3019995" y="2486947"/>
                <a:ext cx="220660" cy="183600"/>
              </a:xfrm>
              <a:custGeom>
                <a:rect b="b" l="l" r="r" t="t"/>
                <a:pathLst>
                  <a:path extrusionOk="0" h="7778" w="9348">
                    <a:moveTo>
                      <a:pt x="5053" y="1"/>
                    </a:moveTo>
                    <a:cubicBezTo>
                      <a:pt x="4807" y="1"/>
                      <a:pt x="4557" y="24"/>
                      <a:pt x="4305" y="73"/>
                    </a:cubicBezTo>
                    <a:cubicBezTo>
                      <a:pt x="891" y="704"/>
                      <a:pt x="1" y="5157"/>
                      <a:pt x="2858" y="7087"/>
                    </a:cubicBezTo>
                    <a:cubicBezTo>
                      <a:pt x="3552" y="7564"/>
                      <a:pt x="4301" y="7777"/>
                      <a:pt x="5028" y="7777"/>
                    </a:cubicBezTo>
                    <a:cubicBezTo>
                      <a:pt x="7294" y="7777"/>
                      <a:pt x="9348" y="5710"/>
                      <a:pt x="8870" y="3153"/>
                    </a:cubicBezTo>
                    <a:cubicBezTo>
                      <a:pt x="8510" y="1289"/>
                      <a:pt x="6882" y="1"/>
                      <a:pt x="5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3061162" y="2509678"/>
                <a:ext cx="181357" cy="160986"/>
              </a:xfrm>
              <a:custGeom>
                <a:rect b="b" l="l" r="r" t="t"/>
                <a:pathLst>
                  <a:path extrusionOk="0" h="6820" w="7683">
                    <a:moveTo>
                      <a:pt x="5864" y="0"/>
                    </a:moveTo>
                    <a:cubicBezTo>
                      <a:pt x="7312" y="2301"/>
                      <a:pt x="5976" y="5344"/>
                      <a:pt x="3304" y="5864"/>
                    </a:cubicBezTo>
                    <a:cubicBezTo>
                      <a:pt x="3061" y="5909"/>
                      <a:pt x="2817" y="5932"/>
                      <a:pt x="2575" y="5932"/>
                    </a:cubicBezTo>
                    <a:cubicBezTo>
                      <a:pt x="1630" y="5932"/>
                      <a:pt x="710" y="5593"/>
                      <a:pt x="1" y="4973"/>
                    </a:cubicBezTo>
                    <a:lnTo>
                      <a:pt x="1" y="4973"/>
                    </a:lnTo>
                    <a:cubicBezTo>
                      <a:pt x="749" y="6184"/>
                      <a:pt x="2019" y="6820"/>
                      <a:pt x="3309" y="6820"/>
                    </a:cubicBezTo>
                    <a:cubicBezTo>
                      <a:pt x="4193" y="6820"/>
                      <a:pt x="5087" y="6520"/>
                      <a:pt x="5827" y="5901"/>
                    </a:cubicBezTo>
                    <a:cubicBezTo>
                      <a:pt x="7646" y="4342"/>
                      <a:pt x="7683" y="1559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3032270" y="2486522"/>
                <a:ext cx="164692" cy="172104"/>
              </a:xfrm>
              <a:custGeom>
                <a:rect b="b" l="l" r="r" t="t"/>
                <a:pathLst>
                  <a:path extrusionOk="0" h="7291" w="6977">
                    <a:moveTo>
                      <a:pt x="4531" y="0"/>
                    </a:moveTo>
                    <a:cubicBezTo>
                      <a:pt x="3280" y="0"/>
                      <a:pt x="2048" y="600"/>
                      <a:pt x="1299" y="1724"/>
                    </a:cubicBezTo>
                    <a:cubicBezTo>
                      <a:pt x="0" y="3616"/>
                      <a:pt x="631" y="6214"/>
                      <a:pt x="2635" y="7290"/>
                    </a:cubicBezTo>
                    <a:cubicBezTo>
                      <a:pt x="1262" y="6177"/>
                      <a:pt x="817" y="4284"/>
                      <a:pt x="1596" y="2651"/>
                    </a:cubicBezTo>
                    <a:lnTo>
                      <a:pt x="1596" y="2651"/>
                    </a:lnTo>
                    <a:lnTo>
                      <a:pt x="1633" y="2726"/>
                    </a:lnTo>
                    <a:cubicBezTo>
                      <a:pt x="1698" y="2791"/>
                      <a:pt x="1789" y="2821"/>
                      <a:pt x="1894" y="2821"/>
                    </a:cubicBezTo>
                    <a:cubicBezTo>
                      <a:pt x="2150" y="2821"/>
                      <a:pt x="2495" y="2643"/>
                      <a:pt x="2784" y="2354"/>
                    </a:cubicBezTo>
                    <a:cubicBezTo>
                      <a:pt x="3155" y="1909"/>
                      <a:pt x="3303" y="1390"/>
                      <a:pt x="3043" y="1167"/>
                    </a:cubicBezTo>
                    <a:cubicBezTo>
                      <a:pt x="3006" y="1130"/>
                      <a:pt x="2969" y="1093"/>
                      <a:pt x="2932" y="1093"/>
                    </a:cubicBezTo>
                    <a:cubicBezTo>
                      <a:pt x="3596" y="650"/>
                      <a:pt x="4359" y="425"/>
                      <a:pt x="5120" y="425"/>
                    </a:cubicBezTo>
                    <a:cubicBezTo>
                      <a:pt x="5761" y="425"/>
                      <a:pt x="6400" y="585"/>
                      <a:pt x="6977" y="907"/>
                    </a:cubicBezTo>
                    <a:lnTo>
                      <a:pt x="6977" y="870"/>
                    </a:lnTo>
                    <a:cubicBezTo>
                      <a:pt x="6253" y="282"/>
                      <a:pt x="5388" y="0"/>
                      <a:pt x="4531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3113731" y="2550845"/>
                <a:ext cx="65716" cy="68360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921893" y="2408059"/>
                <a:ext cx="14045" cy="73600"/>
              </a:xfrm>
              <a:custGeom>
                <a:rect b="b" l="l" r="r" t="t"/>
                <a:pathLst>
                  <a:path extrusionOk="0" fill="none" h="3118" w="595">
                    <a:moveTo>
                      <a:pt x="0" y="1"/>
                    </a:moveTo>
                    <a:lnTo>
                      <a:pt x="594" y="3118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892103" y="2437848"/>
                <a:ext cx="73600" cy="14045"/>
              </a:xfrm>
              <a:custGeom>
                <a:rect b="b" l="l" r="r" t="t"/>
                <a:pathLst>
                  <a:path extrusionOk="0" fill="none" h="595" w="3118">
                    <a:moveTo>
                      <a:pt x="3118" y="0"/>
                    </a:moveTo>
                    <a:lnTo>
                      <a:pt x="1" y="594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737939" y="2609527"/>
                <a:ext cx="84105" cy="83255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951682" y="2747074"/>
                <a:ext cx="80611" cy="59579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625032" y="2655109"/>
                <a:ext cx="904921" cy="1248280"/>
              </a:xfrm>
              <a:custGeom>
                <a:rect b="b" l="l" r="r" t="t"/>
                <a:pathLst>
                  <a:path extrusionOk="0" h="52882" w="38336">
                    <a:moveTo>
                      <a:pt x="30550" y="0"/>
                    </a:moveTo>
                    <a:cubicBezTo>
                      <a:pt x="29812" y="0"/>
                      <a:pt x="29083" y="344"/>
                      <a:pt x="28465" y="1150"/>
                    </a:cubicBezTo>
                    <a:cubicBezTo>
                      <a:pt x="26757" y="3340"/>
                      <a:pt x="27203" y="7904"/>
                      <a:pt x="22230" y="13730"/>
                    </a:cubicBezTo>
                    <a:cubicBezTo>
                      <a:pt x="18667" y="17887"/>
                      <a:pt x="21154" y="26200"/>
                      <a:pt x="15736" y="35254"/>
                    </a:cubicBezTo>
                    <a:cubicBezTo>
                      <a:pt x="15736" y="35254"/>
                      <a:pt x="11913" y="42528"/>
                      <a:pt x="1" y="50618"/>
                    </a:cubicBezTo>
                    <a:lnTo>
                      <a:pt x="3192" y="52882"/>
                    </a:lnTo>
                    <a:lnTo>
                      <a:pt x="23492" y="52845"/>
                    </a:lnTo>
                    <a:cubicBezTo>
                      <a:pt x="25013" y="51583"/>
                      <a:pt x="33474" y="45014"/>
                      <a:pt x="33474" y="34215"/>
                    </a:cubicBezTo>
                    <a:cubicBezTo>
                      <a:pt x="33437" y="30467"/>
                      <a:pt x="32769" y="26756"/>
                      <a:pt x="31470" y="23268"/>
                    </a:cubicBezTo>
                    <a:cubicBezTo>
                      <a:pt x="38336" y="17182"/>
                      <a:pt x="34922" y="4490"/>
                      <a:pt x="33957" y="2560"/>
                    </a:cubicBezTo>
                    <a:cubicBezTo>
                      <a:pt x="33176" y="1069"/>
                      <a:pt x="31850" y="0"/>
                      <a:pt x="30550" y="0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1182181" y="2672600"/>
                <a:ext cx="147177" cy="267374"/>
              </a:xfrm>
              <a:custGeom>
                <a:rect b="b" l="l" r="r" t="t"/>
                <a:pathLst>
                  <a:path extrusionOk="0" h="11327" w="6235">
                    <a:moveTo>
                      <a:pt x="5196" y="1"/>
                    </a:moveTo>
                    <a:cubicBezTo>
                      <a:pt x="5084" y="149"/>
                      <a:pt x="4973" y="261"/>
                      <a:pt x="4862" y="409"/>
                    </a:cubicBezTo>
                    <a:cubicBezTo>
                      <a:pt x="3340" y="2376"/>
                      <a:pt x="3488" y="6235"/>
                      <a:pt x="0" y="11208"/>
                    </a:cubicBezTo>
                    <a:cubicBezTo>
                      <a:pt x="318" y="11288"/>
                      <a:pt x="641" y="11326"/>
                      <a:pt x="962" y="11326"/>
                    </a:cubicBezTo>
                    <a:cubicBezTo>
                      <a:pt x="2140" y="11326"/>
                      <a:pt x="3295" y="10806"/>
                      <a:pt x="4082" y="9872"/>
                    </a:cubicBezTo>
                    <a:cubicBezTo>
                      <a:pt x="5604" y="8202"/>
                      <a:pt x="6235" y="4157"/>
                      <a:pt x="6086" y="2116"/>
                    </a:cubicBezTo>
                    <a:cubicBezTo>
                      <a:pt x="6049" y="1337"/>
                      <a:pt x="5715" y="595"/>
                      <a:pt x="5196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780473" y="3420690"/>
                <a:ext cx="179492" cy="152701"/>
              </a:xfrm>
              <a:custGeom>
                <a:rect b="b" l="l" r="r" t="t"/>
                <a:pathLst>
                  <a:path extrusionOk="0" h="6469" w="7604">
                    <a:moveTo>
                      <a:pt x="5327" y="1"/>
                    </a:moveTo>
                    <a:cubicBezTo>
                      <a:pt x="5321" y="1"/>
                      <a:pt x="5314" y="1"/>
                      <a:pt x="5307" y="1"/>
                    </a:cubicBezTo>
                    <a:cubicBezTo>
                      <a:pt x="3303" y="38"/>
                      <a:pt x="1336" y="1671"/>
                      <a:pt x="1336" y="1671"/>
                    </a:cubicBezTo>
                    <a:cubicBezTo>
                      <a:pt x="0" y="2562"/>
                      <a:pt x="1188" y="6198"/>
                      <a:pt x="2079" y="6421"/>
                    </a:cubicBezTo>
                    <a:cubicBezTo>
                      <a:pt x="2200" y="6453"/>
                      <a:pt x="2344" y="6468"/>
                      <a:pt x="2506" y="6468"/>
                    </a:cubicBezTo>
                    <a:cubicBezTo>
                      <a:pt x="3837" y="6468"/>
                      <a:pt x="6354" y="5474"/>
                      <a:pt x="6717" y="5011"/>
                    </a:cubicBezTo>
                    <a:cubicBezTo>
                      <a:pt x="7604" y="3829"/>
                      <a:pt x="6726" y="1"/>
                      <a:pt x="5327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1729675" y="3646707"/>
                <a:ext cx="176849" cy="143023"/>
              </a:xfrm>
              <a:custGeom>
                <a:rect b="b" l="l" r="r" t="t"/>
                <a:pathLst>
                  <a:path extrusionOk="0" h="6059" w="7492">
                    <a:moveTo>
                      <a:pt x="5104" y="0"/>
                    </a:moveTo>
                    <a:cubicBezTo>
                      <a:pt x="5098" y="0"/>
                      <a:pt x="5091" y="0"/>
                      <a:pt x="5084" y="0"/>
                    </a:cubicBezTo>
                    <a:cubicBezTo>
                      <a:pt x="3748" y="112"/>
                      <a:pt x="2449" y="557"/>
                      <a:pt x="1336" y="1336"/>
                    </a:cubicBezTo>
                    <a:cubicBezTo>
                      <a:pt x="0" y="2264"/>
                      <a:pt x="1299" y="5827"/>
                      <a:pt x="2227" y="6012"/>
                    </a:cubicBezTo>
                    <a:cubicBezTo>
                      <a:pt x="2385" y="6044"/>
                      <a:pt x="2578" y="6058"/>
                      <a:pt x="2793" y="6058"/>
                    </a:cubicBezTo>
                    <a:cubicBezTo>
                      <a:pt x="4100" y="6058"/>
                      <a:pt x="6250" y="5530"/>
                      <a:pt x="6569" y="5085"/>
                    </a:cubicBezTo>
                    <a:cubicBezTo>
                      <a:pt x="7492" y="3866"/>
                      <a:pt x="6504" y="0"/>
                      <a:pt x="5104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1659592" y="3856934"/>
                <a:ext cx="176872" cy="142763"/>
              </a:xfrm>
              <a:custGeom>
                <a:rect b="b" l="l" r="r" t="t"/>
                <a:pathLst>
                  <a:path extrusionOk="0" h="6048" w="7493">
                    <a:moveTo>
                      <a:pt x="5104" y="1"/>
                    </a:moveTo>
                    <a:cubicBezTo>
                      <a:pt x="5098" y="1"/>
                      <a:pt x="5091" y="1"/>
                      <a:pt x="5084" y="1"/>
                    </a:cubicBezTo>
                    <a:cubicBezTo>
                      <a:pt x="3748" y="112"/>
                      <a:pt x="2450" y="558"/>
                      <a:pt x="1336" y="1337"/>
                    </a:cubicBezTo>
                    <a:cubicBezTo>
                      <a:pt x="0" y="2265"/>
                      <a:pt x="1299" y="5790"/>
                      <a:pt x="2227" y="6013"/>
                    </a:cubicBezTo>
                    <a:cubicBezTo>
                      <a:pt x="2365" y="6037"/>
                      <a:pt x="2532" y="6048"/>
                      <a:pt x="2721" y="6048"/>
                    </a:cubicBezTo>
                    <a:cubicBezTo>
                      <a:pt x="4003" y="6048"/>
                      <a:pt x="6245" y="5538"/>
                      <a:pt x="6569" y="5085"/>
                    </a:cubicBezTo>
                    <a:cubicBezTo>
                      <a:pt x="7492" y="3866"/>
                      <a:pt x="6504" y="1"/>
                      <a:pt x="5104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1548342" y="4128320"/>
                <a:ext cx="145430" cy="74615"/>
              </a:xfrm>
              <a:custGeom>
                <a:rect b="b" l="l" r="r" t="t"/>
                <a:pathLst>
                  <a:path extrusionOk="0" h="3161" w="6161">
                    <a:moveTo>
                      <a:pt x="2080" y="0"/>
                    </a:moveTo>
                    <a:cubicBezTo>
                      <a:pt x="1778" y="0"/>
                      <a:pt x="1509" y="15"/>
                      <a:pt x="1299" y="45"/>
                    </a:cubicBezTo>
                    <a:cubicBezTo>
                      <a:pt x="668" y="119"/>
                      <a:pt x="223" y="787"/>
                      <a:pt x="0" y="1307"/>
                    </a:cubicBezTo>
                    <a:cubicBezTo>
                      <a:pt x="882" y="2645"/>
                      <a:pt x="2436" y="3160"/>
                      <a:pt x="4377" y="3160"/>
                    </a:cubicBezTo>
                    <a:cubicBezTo>
                      <a:pt x="4805" y="3160"/>
                      <a:pt x="5252" y="3135"/>
                      <a:pt x="5715" y="3088"/>
                    </a:cubicBezTo>
                    <a:cubicBezTo>
                      <a:pt x="5975" y="2198"/>
                      <a:pt x="6161" y="1047"/>
                      <a:pt x="5641" y="676"/>
                    </a:cubicBezTo>
                    <a:cubicBezTo>
                      <a:pt x="4990" y="232"/>
                      <a:pt x="3275" y="0"/>
                      <a:pt x="2080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1088445" y="2671726"/>
                <a:ext cx="468677" cy="1260578"/>
              </a:xfrm>
              <a:custGeom>
                <a:rect b="b" l="l" r="r" t="t"/>
                <a:pathLst>
                  <a:path extrusionOk="0" h="53403" w="19855">
                    <a:moveTo>
                      <a:pt x="12840" y="1"/>
                    </a:moveTo>
                    <a:lnTo>
                      <a:pt x="12840" y="1"/>
                    </a:lnTo>
                    <a:cubicBezTo>
                      <a:pt x="13546" y="1485"/>
                      <a:pt x="15030" y="5308"/>
                      <a:pt x="14882" y="10948"/>
                    </a:cubicBezTo>
                    <a:cubicBezTo>
                      <a:pt x="14696" y="15364"/>
                      <a:pt x="12692" y="19521"/>
                      <a:pt x="9352" y="22415"/>
                    </a:cubicBezTo>
                    <a:cubicBezTo>
                      <a:pt x="9352" y="22415"/>
                      <a:pt x="12321" y="26238"/>
                      <a:pt x="11764" y="34699"/>
                    </a:cubicBezTo>
                    <a:cubicBezTo>
                      <a:pt x="11096" y="45572"/>
                      <a:pt x="5307" y="49432"/>
                      <a:pt x="0" y="53402"/>
                    </a:cubicBezTo>
                    <a:lnTo>
                      <a:pt x="3860" y="52141"/>
                    </a:lnTo>
                    <a:cubicBezTo>
                      <a:pt x="19854" y="41898"/>
                      <a:pt x="11838" y="22564"/>
                      <a:pt x="11838" y="22564"/>
                    </a:cubicBezTo>
                    <a:cubicBezTo>
                      <a:pt x="18704" y="16478"/>
                      <a:pt x="15290" y="3786"/>
                      <a:pt x="14325" y="1856"/>
                    </a:cubicBezTo>
                    <a:cubicBezTo>
                      <a:pt x="13954" y="1151"/>
                      <a:pt x="13434" y="520"/>
                      <a:pt x="12840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579384" y="3503921"/>
                <a:ext cx="155935" cy="161199"/>
              </a:xfrm>
              <a:custGeom>
                <a:rect b="b" l="l" r="r" t="t"/>
                <a:pathLst>
                  <a:path extrusionOk="0" h="6829" w="6606">
                    <a:moveTo>
                      <a:pt x="1522" y="1670"/>
                    </a:moveTo>
                    <a:lnTo>
                      <a:pt x="4639" y="2710"/>
                    </a:lnTo>
                    <a:lnTo>
                      <a:pt x="2153" y="4899"/>
                    </a:lnTo>
                    <a:lnTo>
                      <a:pt x="1522" y="1670"/>
                    </a:lnTo>
                    <a:close/>
                    <a:moveTo>
                      <a:pt x="705" y="1"/>
                    </a:moveTo>
                    <a:cubicBezTo>
                      <a:pt x="631" y="1"/>
                      <a:pt x="557" y="1"/>
                      <a:pt x="483" y="38"/>
                    </a:cubicBezTo>
                    <a:cubicBezTo>
                      <a:pt x="371" y="75"/>
                      <a:pt x="297" y="112"/>
                      <a:pt x="223" y="186"/>
                    </a:cubicBezTo>
                    <a:cubicBezTo>
                      <a:pt x="149" y="223"/>
                      <a:pt x="111" y="297"/>
                      <a:pt x="74" y="409"/>
                    </a:cubicBezTo>
                    <a:cubicBezTo>
                      <a:pt x="37" y="483"/>
                      <a:pt x="0" y="557"/>
                      <a:pt x="0" y="631"/>
                    </a:cubicBezTo>
                    <a:cubicBezTo>
                      <a:pt x="0" y="631"/>
                      <a:pt x="0" y="668"/>
                      <a:pt x="0" y="668"/>
                    </a:cubicBezTo>
                    <a:cubicBezTo>
                      <a:pt x="0" y="706"/>
                      <a:pt x="0" y="780"/>
                      <a:pt x="0" y="817"/>
                    </a:cubicBezTo>
                    <a:lnTo>
                      <a:pt x="1076" y="6272"/>
                    </a:lnTo>
                    <a:cubicBezTo>
                      <a:pt x="1076" y="6346"/>
                      <a:pt x="1113" y="6383"/>
                      <a:pt x="1113" y="6458"/>
                    </a:cubicBezTo>
                    <a:cubicBezTo>
                      <a:pt x="1151" y="6532"/>
                      <a:pt x="1188" y="6606"/>
                      <a:pt x="1262" y="6643"/>
                    </a:cubicBezTo>
                    <a:cubicBezTo>
                      <a:pt x="1336" y="6717"/>
                      <a:pt x="1410" y="6755"/>
                      <a:pt x="1485" y="6792"/>
                    </a:cubicBezTo>
                    <a:cubicBezTo>
                      <a:pt x="1559" y="6792"/>
                      <a:pt x="1633" y="6829"/>
                      <a:pt x="1707" y="6829"/>
                    </a:cubicBezTo>
                    <a:lnTo>
                      <a:pt x="1781" y="6829"/>
                    </a:lnTo>
                    <a:cubicBezTo>
                      <a:pt x="1856" y="6829"/>
                      <a:pt x="1930" y="6792"/>
                      <a:pt x="2004" y="6755"/>
                    </a:cubicBezTo>
                    <a:cubicBezTo>
                      <a:pt x="2078" y="6717"/>
                      <a:pt x="2115" y="6680"/>
                      <a:pt x="2153" y="6643"/>
                    </a:cubicBezTo>
                    <a:lnTo>
                      <a:pt x="6383" y="3006"/>
                    </a:lnTo>
                    <a:cubicBezTo>
                      <a:pt x="6420" y="2969"/>
                      <a:pt x="6457" y="2932"/>
                      <a:pt x="6494" y="2858"/>
                    </a:cubicBezTo>
                    <a:cubicBezTo>
                      <a:pt x="6532" y="2821"/>
                      <a:pt x="6569" y="2747"/>
                      <a:pt x="6606" y="2635"/>
                    </a:cubicBezTo>
                    <a:cubicBezTo>
                      <a:pt x="6606" y="2598"/>
                      <a:pt x="6606" y="2561"/>
                      <a:pt x="6606" y="2487"/>
                    </a:cubicBezTo>
                    <a:cubicBezTo>
                      <a:pt x="6606" y="2450"/>
                      <a:pt x="6606" y="2413"/>
                      <a:pt x="6606" y="2376"/>
                    </a:cubicBezTo>
                    <a:cubicBezTo>
                      <a:pt x="6569" y="2301"/>
                      <a:pt x="6532" y="2190"/>
                      <a:pt x="6494" y="2116"/>
                    </a:cubicBezTo>
                    <a:cubicBezTo>
                      <a:pt x="6457" y="2042"/>
                      <a:pt x="6383" y="2004"/>
                      <a:pt x="6309" y="1967"/>
                    </a:cubicBezTo>
                    <a:cubicBezTo>
                      <a:pt x="6272" y="1930"/>
                      <a:pt x="6198" y="1893"/>
                      <a:pt x="6160" y="1893"/>
                    </a:cubicBezTo>
                    <a:lnTo>
                      <a:pt x="891" y="38"/>
                    </a:lnTo>
                    <a:cubicBezTo>
                      <a:pt x="817" y="38"/>
                      <a:pt x="779" y="38"/>
                      <a:pt x="705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1466291" y="1947431"/>
                <a:ext cx="128506" cy="140048"/>
              </a:xfrm>
              <a:custGeom>
                <a:rect b="b" l="l" r="r" t="t"/>
                <a:pathLst>
                  <a:path extrusionOk="0" h="5933" w="5444">
                    <a:moveTo>
                      <a:pt x="888" y="0"/>
                    </a:moveTo>
                    <a:cubicBezTo>
                      <a:pt x="420" y="0"/>
                      <a:pt x="1" y="538"/>
                      <a:pt x="359" y="1034"/>
                    </a:cubicBezTo>
                    <a:lnTo>
                      <a:pt x="4181" y="5673"/>
                    </a:lnTo>
                    <a:cubicBezTo>
                      <a:pt x="4330" y="5821"/>
                      <a:pt x="4515" y="5932"/>
                      <a:pt x="4701" y="5932"/>
                    </a:cubicBezTo>
                    <a:cubicBezTo>
                      <a:pt x="4849" y="5932"/>
                      <a:pt x="4998" y="5858"/>
                      <a:pt x="5109" y="5784"/>
                    </a:cubicBezTo>
                    <a:cubicBezTo>
                      <a:pt x="5406" y="5524"/>
                      <a:pt x="5443" y="5116"/>
                      <a:pt x="5220" y="4856"/>
                    </a:cubicBezTo>
                    <a:lnTo>
                      <a:pt x="1361" y="217"/>
                    </a:lnTo>
                    <a:cubicBezTo>
                      <a:pt x="1218" y="65"/>
                      <a:pt x="1050" y="0"/>
                      <a:pt x="888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1459870" y="1955102"/>
                <a:ext cx="150505" cy="122746"/>
              </a:xfrm>
              <a:custGeom>
                <a:rect b="b" l="l" r="r" t="t"/>
                <a:pathLst>
                  <a:path extrusionOk="0" h="5200" w="6376">
                    <a:moveTo>
                      <a:pt x="5389" y="1"/>
                    </a:moveTo>
                    <a:cubicBezTo>
                      <a:pt x="5241" y="1"/>
                      <a:pt x="5084" y="56"/>
                      <a:pt x="4936" y="189"/>
                    </a:cubicBezTo>
                    <a:lnTo>
                      <a:pt x="297" y="4049"/>
                    </a:lnTo>
                    <a:cubicBezTo>
                      <a:pt x="37" y="4271"/>
                      <a:pt x="0" y="4680"/>
                      <a:pt x="223" y="4976"/>
                    </a:cubicBezTo>
                    <a:cubicBezTo>
                      <a:pt x="334" y="5125"/>
                      <a:pt x="520" y="5199"/>
                      <a:pt x="742" y="5199"/>
                    </a:cubicBezTo>
                    <a:cubicBezTo>
                      <a:pt x="891" y="5199"/>
                      <a:pt x="1039" y="5162"/>
                      <a:pt x="1150" y="5051"/>
                    </a:cubicBezTo>
                    <a:lnTo>
                      <a:pt x="5789" y="1191"/>
                    </a:lnTo>
                    <a:cubicBezTo>
                      <a:pt x="6375" y="781"/>
                      <a:pt x="5944" y="1"/>
                      <a:pt x="5389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643448" y="4082220"/>
                <a:ext cx="93641" cy="161930"/>
              </a:xfrm>
              <a:custGeom>
                <a:rect b="b" l="l" r="r" t="t"/>
                <a:pathLst>
                  <a:path extrusionOk="0" h="6860" w="3967">
                    <a:moveTo>
                      <a:pt x="857" y="0"/>
                    </a:moveTo>
                    <a:cubicBezTo>
                      <a:pt x="429" y="0"/>
                      <a:pt x="0" y="414"/>
                      <a:pt x="218" y="922"/>
                    </a:cubicBezTo>
                    <a:lnTo>
                      <a:pt x="2667" y="6451"/>
                    </a:lnTo>
                    <a:cubicBezTo>
                      <a:pt x="2741" y="6674"/>
                      <a:pt x="3001" y="6823"/>
                      <a:pt x="3261" y="6860"/>
                    </a:cubicBezTo>
                    <a:cubicBezTo>
                      <a:pt x="3335" y="6823"/>
                      <a:pt x="3409" y="6823"/>
                      <a:pt x="3484" y="6785"/>
                    </a:cubicBezTo>
                    <a:cubicBezTo>
                      <a:pt x="3818" y="6637"/>
                      <a:pt x="3966" y="6229"/>
                      <a:pt x="3855" y="5932"/>
                    </a:cubicBezTo>
                    <a:lnTo>
                      <a:pt x="1443" y="402"/>
                    </a:lnTo>
                    <a:cubicBezTo>
                      <a:pt x="1313" y="118"/>
                      <a:pt x="1085" y="0"/>
                      <a:pt x="857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604783" y="4118359"/>
                <a:ext cx="174748" cy="88991"/>
              </a:xfrm>
              <a:custGeom>
                <a:rect b="b" l="l" r="r" t="t"/>
                <a:pathLst>
                  <a:path extrusionOk="0" h="3770" w="7403">
                    <a:moveTo>
                      <a:pt x="6442" y="0"/>
                    </a:moveTo>
                    <a:cubicBezTo>
                      <a:pt x="6354" y="0"/>
                      <a:pt x="6259" y="19"/>
                      <a:pt x="6161" y="59"/>
                    </a:cubicBezTo>
                    <a:lnTo>
                      <a:pt x="668" y="2508"/>
                    </a:lnTo>
                    <a:cubicBezTo>
                      <a:pt x="0" y="2805"/>
                      <a:pt x="186" y="3770"/>
                      <a:pt x="928" y="3770"/>
                    </a:cubicBezTo>
                    <a:cubicBezTo>
                      <a:pt x="1002" y="3770"/>
                      <a:pt x="1114" y="3733"/>
                      <a:pt x="1188" y="3696"/>
                    </a:cubicBezTo>
                    <a:lnTo>
                      <a:pt x="6717" y="1284"/>
                    </a:lnTo>
                    <a:cubicBezTo>
                      <a:pt x="7402" y="957"/>
                      <a:pt x="7084" y="0"/>
                      <a:pt x="6442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666223" y="3175434"/>
                <a:ext cx="187471" cy="141040"/>
              </a:xfrm>
              <a:custGeom>
                <a:rect b="b" l="l" r="r" t="t"/>
                <a:pathLst>
                  <a:path extrusionOk="0" h="5975" w="7942">
                    <a:moveTo>
                      <a:pt x="4119" y="1151"/>
                    </a:moveTo>
                    <a:lnTo>
                      <a:pt x="4119" y="1188"/>
                    </a:lnTo>
                    <a:cubicBezTo>
                      <a:pt x="5567" y="1188"/>
                      <a:pt x="6420" y="2821"/>
                      <a:pt x="5641" y="4045"/>
                    </a:cubicBezTo>
                    <a:cubicBezTo>
                      <a:pt x="5270" y="4565"/>
                      <a:pt x="4713" y="4862"/>
                      <a:pt x="4119" y="4862"/>
                    </a:cubicBezTo>
                    <a:cubicBezTo>
                      <a:pt x="1633" y="4862"/>
                      <a:pt x="1633" y="1151"/>
                      <a:pt x="4119" y="1151"/>
                    </a:cubicBezTo>
                    <a:close/>
                    <a:moveTo>
                      <a:pt x="4119" y="0"/>
                    </a:moveTo>
                    <a:cubicBezTo>
                      <a:pt x="3934" y="0"/>
                      <a:pt x="3711" y="0"/>
                      <a:pt x="3526" y="37"/>
                    </a:cubicBezTo>
                    <a:cubicBezTo>
                      <a:pt x="0" y="742"/>
                      <a:pt x="482" y="5975"/>
                      <a:pt x="4119" y="5975"/>
                    </a:cubicBezTo>
                    <a:cubicBezTo>
                      <a:pt x="5084" y="5975"/>
                      <a:pt x="6012" y="5492"/>
                      <a:pt x="6569" y="4676"/>
                    </a:cubicBezTo>
                    <a:cubicBezTo>
                      <a:pt x="7942" y="2672"/>
                      <a:pt x="6494" y="0"/>
                      <a:pt x="4119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1747" y="1660087"/>
                <a:ext cx="193632" cy="159782"/>
              </a:xfrm>
              <a:custGeom>
                <a:rect b="b" l="l" r="r" t="t"/>
                <a:pathLst>
                  <a:path extrusionOk="0" h="6769" w="8203">
                    <a:moveTo>
                      <a:pt x="2376" y="1480"/>
                    </a:moveTo>
                    <a:lnTo>
                      <a:pt x="6607" y="2964"/>
                    </a:lnTo>
                    <a:lnTo>
                      <a:pt x="5827" y="5265"/>
                    </a:lnTo>
                    <a:lnTo>
                      <a:pt x="1560" y="3781"/>
                    </a:lnTo>
                    <a:lnTo>
                      <a:pt x="2376" y="1480"/>
                    </a:lnTo>
                    <a:close/>
                    <a:moveTo>
                      <a:pt x="1973" y="0"/>
                    </a:moveTo>
                    <a:cubicBezTo>
                      <a:pt x="1683" y="0"/>
                      <a:pt x="1426" y="173"/>
                      <a:pt x="1337" y="441"/>
                    </a:cubicBezTo>
                    <a:lnTo>
                      <a:pt x="112" y="3966"/>
                    </a:lnTo>
                    <a:cubicBezTo>
                      <a:pt x="1" y="4300"/>
                      <a:pt x="149" y="4634"/>
                      <a:pt x="446" y="4783"/>
                    </a:cubicBezTo>
                    <a:lnTo>
                      <a:pt x="520" y="4820"/>
                    </a:lnTo>
                    <a:lnTo>
                      <a:pt x="6013" y="6712"/>
                    </a:lnTo>
                    <a:cubicBezTo>
                      <a:pt x="6087" y="6750"/>
                      <a:pt x="6170" y="6768"/>
                      <a:pt x="6259" y="6768"/>
                    </a:cubicBezTo>
                    <a:cubicBezTo>
                      <a:pt x="6347" y="6768"/>
                      <a:pt x="6440" y="6750"/>
                      <a:pt x="6532" y="6712"/>
                    </a:cubicBezTo>
                    <a:cubicBezTo>
                      <a:pt x="6681" y="6601"/>
                      <a:pt x="6792" y="6490"/>
                      <a:pt x="6866" y="6304"/>
                    </a:cubicBezTo>
                    <a:lnTo>
                      <a:pt x="8091" y="2779"/>
                    </a:lnTo>
                    <a:cubicBezTo>
                      <a:pt x="8202" y="2445"/>
                      <a:pt x="8017" y="2074"/>
                      <a:pt x="7683" y="1962"/>
                    </a:cubicBezTo>
                    <a:lnTo>
                      <a:pt x="2190" y="33"/>
                    </a:lnTo>
                    <a:cubicBezTo>
                      <a:pt x="2117" y="11"/>
                      <a:pt x="2044" y="0"/>
                      <a:pt x="197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905419" y="2392984"/>
                <a:ext cx="113021" cy="96049"/>
              </a:xfrm>
              <a:custGeom>
                <a:rect b="b" l="l" r="r" t="t"/>
                <a:pathLst>
                  <a:path extrusionOk="0" h="4069" w="4788">
                    <a:moveTo>
                      <a:pt x="2813" y="0"/>
                    </a:moveTo>
                    <a:cubicBezTo>
                      <a:pt x="2791" y="0"/>
                      <a:pt x="2769" y="1"/>
                      <a:pt x="2747" y="1"/>
                    </a:cubicBezTo>
                    <a:cubicBezTo>
                      <a:pt x="928" y="1"/>
                      <a:pt x="1" y="2191"/>
                      <a:pt x="1300" y="3453"/>
                    </a:cubicBezTo>
                    <a:cubicBezTo>
                      <a:pt x="1713" y="3878"/>
                      <a:pt x="2230" y="4068"/>
                      <a:pt x="2738" y="4068"/>
                    </a:cubicBezTo>
                    <a:cubicBezTo>
                      <a:pt x="3781" y="4068"/>
                      <a:pt x="4788" y="3265"/>
                      <a:pt x="4788" y="2042"/>
                    </a:cubicBezTo>
                    <a:cubicBezTo>
                      <a:pt x="4788" y="914"/>
                      <a:pt x="3931" y="0"/>
                      <a:pt x="281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3775969" y="2729559"/>
                <a:ext cx="125295" cy="106671"/>
              </a:xfrm>
              <a:custGeom>
                <a:rect b="b" l="l" r="r" t="t"/>
                <a:pathLst>
                  <a:path extrusionOk="0" h="4519" w="5308">
                    <a:moveTo>
                      <a:pt x="3044" y="0"/>
                    </a:moveTo>
                    <a:cubicBezTo>
                      <a:pt x="1040" y="0"/>
                      <a:pt x="1" y="2412"/>
                      <a:pt x="1448" y="3860"/>
                    </a:cubicBezTo>
                    <a:cubicBezTo>
                      <a:pt x="1903" y="4315"/>
                      <a:pt x="2467" y="4519"/>
                      <a:pt x="3021" y="4519"/>
                    </a:cubicBezTo>
                    <a:cubicBezTo>
                      <a:pt x="4184" y="4519"/>
                      <a:pt x="5308" y="3621"/>
                      <a:pt x="5308" y="2264"/>
                    </a:cubicBezTo>
                    <a:cubicBezTo>
                      <a:pt x="5308" y="1002"/>
                      <a:pt x="4306" y="0"/>
                      <a:pt x="3044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3313453" y="2029647"/>
                <a:ext cx="160325" cy="112147"/>
              </a:xfrm>
              <a:custGeom>
                <a:rect b="b" l="l" r="r" t="t"/>
                <a:pathLst>
                  <a:path extrusionOk="0" h="4751" w="6792">
                    <a:moveTo>
                      <a:pt x="817" y="0"/>
                    </a:moveTo>
                    <a:lnTo>
                      <a:pt x="1" y="3266"/>
                    </a:lnTo>
                    <a:lnTo>
                      <a:pt x="6013" y="4750"/>
                    </a:lnTo>
                    <a:lnTo>
                      <a:pt x="6792" y="148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624159" y="3670360"/>
                <a:ext cx="927700" cy="691178"/>
              </a:xfrm>
              <a:custGeom>
                <a:rect b="b" l="l" r="r" t="t"/>
                <a:pathLst>
                  <a:path extrusionOk="0" h="29281" w="39301">
                    <a:moveTo>
                      <a:pt x="9315" y="0"/>
                    </a:moveTo>
                    <a:lnTo>
                      <a:pt x="9315" y="0"/>
                    </a:lnTo>
                    <a:cubicBezTo>
                      <a:pt x="6384" y="2747"/>
                      <a:pt x="3266" y="5307"/>
                      <a:pt x="1" y="7645"/>
                    </a:cubicBezTo>
                    <a:cubicBezTo>
                      <a:pt x="1448" y="10800"/>
                      <a:pt x="3155" y="13843"/>
                      <a:pt x="5085" y="16737"/>
                    </a:cubicBezTo>
                    <a:cubicBezTo>
                      <a:pt x="8239" y="21376"/>
                      <a:pt x="12878" y="25606"/>
                      <a:pt x="18556" y="29280"/>
                    </a:cubicBezTo>
                    <a:lnTo>
                      <a:pt x="19372" y="28909"/>
                    </a:lnTo>
                    <a:lnTo>
                      <a:pt x="19558" y="28835"/>
                    </a:lnTo>
                    <a:cubicBezTo>
                      <a:pt x="20374" y="28427"/>
                      <a:pt x="21191" y="28056"/>
                      <a:pt x="22007" y="27685"/>
                    </a:cubicBezTo>
                    <a:lnTo>
                      <a:pt x="22119" y="27648"/>
                    </a:lnTo>
                    <a:lnTo>
                      <a:pt x="23269" y="27128"/>
                    </a:lnTo>
                    <a:cubicBezTo>
                      <a:pt x="28873" y="24679"/>
                      <a:pt x="34588" y="22526"/>
                      <a:pt x="39301" y="20856"/>
                    </a:cubicBezTo>
                    <a:cubicBezTo>
                      <a:pt x="38781" y="20226"/>
                      <a:pt x="38484" y="19446"/>
                      <a:pt x="38373" y="18667"/>
                    </a:cubicBezTo>
                    <a:lnTo>
                      <a:pt x="38484" y="18667"/>
                    </a:lnTo>
                    <a:cubicBezTo>
                      <a:pt x="35849" y="17962"/>
                      <a:pt x="33549" y="16255"/>
                      <a:pt x="32138" y="13917"/>
                    </a:cubicBezTo>
                    <a:lnTo>
                      <a:pt x="32138" y="13917"/>
                    </a:lnTo>
                    <a:cubicBezTo>
                      <a:pt x="33140" y="17850"/>
                      <a:pt x="29949" y="20188"/>
                      <a:pt x="24865" y="22675"/>
                    </a:cubicBezTo>
                    <a:cubicBezTo>
                      <a:pt x="24865" y="22675"/>
                      <a:pt x="22750" y="23635"/>
                      <a:pt x="20002" y="23635"/>
                    </a:cubicBezTo>
                    <a:cubicBezTo>
                      <a:pt x="16614" y="23635"/>
                      <a:pt x="12264" y="22176"/>
                      <a:pt x="9724" y="15661"/>
                    </a:cubicBezTo>
                    <a:cubicBezTo>
                      <a:pt x="7868" y="10874"/>
                      <a:pt x="8313" y="4899"/>
                      <a:pt x="9315" y="0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1931144" y="3005761"/>
                <a:ext cx="423804" cy="351856"/>
              </a:xfrm>
              <a:custGeom>
                <a:rect b="b" l="l" r="r" t="t"/>
                <a:pathLst>
                  <a:path extrusionOk="0" h="14906" w="17954">
                    <a:moveTo>
                      <a:pt x="9700" y="1"/>
                    </a:moveTo>
                    <a:cubicBezTo>
                      <a:pt x="9231" y="1"/>
                      <a:pt x="8754" y="45"/>
                      <a:pt x="8276" y="137"/>
                    </a:cubicBezTo>
                    <a:cubicBezTo>
                      <a:pt x="1745" y="1362"/>
                      <a:pt x="0" y="9897"/>
                      <a:pt x="5493" y="13608"/>
                    </a:cubicBezTo>
                    <a:cubicBezTo>
                      <a:pt x="6820" y="14505"/>
                      <a:pt x="8252" y="14906"/>
                      <a:pt x="9641" y="14906"/>
                    </a:cubicBezTo>
                    <a:cubicBezTo>
                      <a:pt x="14002" y="14906"/>
                      <a:pt x="17954" y="10963"/>
                      <a:pt x="16997" y="6038"/>
                    </a:cubicBezTo>
                    <a:cubicBezTo>
                      <a:pt x="16310" y="2471"/>
                      <a:pt x="13199" y="1"/>
                      <a:pt x="970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1980195" y="3043128"/>
                <a:ext cx="332618" cy="276651"/>
              </a:xfrm>
              <a:custGeom>
                <a:rect b="b" l="l" r="r" t="t"/>
                <a:pathLst>
                  <a:path extrusionOk="0" h="11720" w="14091">
                    <a:moveTo>
                      <a:pt x="7630" y="0"/>
                    </a:moveTo>
                    <a:cubicBezTo>
                      <a:pt x="7256" y="0"/>
                      <a:pt x="6876" y="37"/>
                      <a:pt x="6495" y="113"/>
                    </a:cubicBezTo>
                    <a:cubicBezTo>
                      <a:pt x="1374" y="1115"/>
                      <a:pt x="1" y="7758"/>
                      <a:pt x="4305" y="10689"/>
                    </a:cubicBezTo>
                    <a:cubicBezTo>
                      <a:pt x="5360" y="11401"/>
                      <a:pt x="6493" y="11719"/>
                      <a:pt x="7591" y="11719"/>
                    </a:cubicBezTo>
                    <a:cubicBezTo>
                      <a:pt x="11014" y="11719"/>
                      <a:pt x="14091" y="8629"/>
                      <a:pt x="13360" y="4752"/>
                    </a:cubicBezTo>
                    <a:cubicBezTo>
                      <a:pt x="12806" y="1945"/>
                      <a:pt x="10357" y="0"/>
                      <a:pt x="7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044141" y="3075561"/>
                <a:ext cx="268955" cy="243131"/>
              </a:xfrm>
              <a:custGeom>
                <a:rect b="b" l="l" r="r" t="t"/>
                <a:pathLst>
                  <a:path extrusionOk="0" h="10300" w="11394">
                    <a:moveTo>
                      <a:pt x="8647" y="1"/>
                    </a:moveTo>
                    <a:lnTo>
                      <a:pt x="8647" y="1"/>
                    </a:lnTo>
                    <a:cubicBezTo>
                      <a:pt x="10280" y="2413"/>
                      <a:pt x="9872" y="5678"/>
                      <a:pt x="7683" y="7608"/>
                    </a:cubicBezTo>
                    <a:cubicBezTo>
                      <a:pt x="6567" y="8611"/>
                      <a:pt x="5171" y="9112"/>
                      <a:pt x="3777" y="9112"/>
                    </a:cubicBezTo>
                    <a:cubicBezTo>
                      <a:pt x="2434" y="9112"/>
                      <a:pt x="1093" y="8648"/>
                      <a:pt x="1" y="7720"/>
                    </a:cubicBezTo>
                    <a:lnTo>
                      <a:pt x="1" y="7720"/>
                    </a:lnTo>
                    <a:cubicBezTo>
                      <a:pt x="1136" y="9411"/>
                      <a:pt x="2999" y="10300"/>
                      <a:pt x="4879" y="10300"/>
                    </a:cubicBezTo>
                    <a:cubicBezTo>
                      <a:pt x="6257" y="10300"/>
                      <a:pt x="7644" y="9822"/>
                      <a:pt x="8759" y="8833"/>
                    </a:cubicBezTo>
                    <a:cubicBezTo>
                      <a:pt x="11394" y="6458"/>
                      <a:pt x="11356" y="2264"/>
                      <a:pt x="8647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1987206" y="3043505"/>
                <a:ext cx="186621" cy="223044"/>
              </a:xfrm>
              <a:custGeom>
                <a:rect b="b" l="l" r="r" t="t"/>
                <a:pathLst>
                  <a:path extrusionOk="0" h="9449" w="7906">
                    <a:moveTo>
                      <a:pt x="7283" y="0"/>
                    </a:moveTo>
                    <a:cubicBezTo>
                      <a:pt x="6919" y="0"/>
                      <a:pt x="6551" y="26"/>
                      <a:pt x="6198" y="97"/>
                    </a:cubicBezTo>
                    <a:cubicBezTo>
                      <a:pt x="1930" y="913"/>
                      <a:pt x="1" y="5997"/>
                      <a:pt x="2710" y="9449"/>
                    </a:cubicBezTo>
                    <a:cubicBezTo>
                      <a:pt x="2487" y="8966"/>
                      <a:pt x="2301" y="8447"/>
                      <a:pt x="2227" y="7927"/>
                    </a:cubicBezTo>
                    <a:cubicBezTo>
                      <a:pt x="2042" y="7074"/>
                      <a:pt x="2042" y="6183"/>
                      <a:pt x="2227" y="5367"/>
                    </a:cubicBezTo>
                    <a:cubicBezTo>
                      <a:pt x="2301" y="5515"/>
                      <a:pt x="2413" y="5663"/>
                      <a:pt x="2598" y="5738"/>
                    </a:cubicBezTo>
                    <a:cubicBezTo>
                      <a:pt x="2674" y="5763"/>
                      <a:pt x="2752" y="5775"/>
                      <a:pt x="2831" y="5775"/>
                    </a:cubicBezTo>
                    <a:cubicBezTo>
                      <a:pt x="3331" y="5775"/>
                      <a:pt x="3868" y="5287"/>
                      <a:pt x="4157" y="4550"/>
                    </a:cubicBezTo>
                    <a:cubicBezTo>
                      <a:pt x="4491" y="3697"/>
                      <a:pt x="4305" y="2843"/>
                      <a:pt x="3786" y="2657"/>
                    </a:cubicBezTo>
                    <a:cubicBezTo>
                      <a:pt x="3707" y="2631"/>
                      <a:pt x="3628" y="2605"/>
                      <a:pt x="3550" y="2605"/>
                    </a:cubicBezTo>
                    <a:cubicBezTo>
                      <a:pt x="3517" y="2605"/>
                      <a:pt x="3484" y="2609"/>
                      <a:pt x="3452" y="2620"/>
                    </a:cubicBezTo>
                    <a:cubicBezTo>
                      <a:pt x="4454" y="1284"/>
                      <a:pt x="5864" y="394"/>
                      <a:pt x="7497" y="97"/>
                    </a:cubicBezTo>
                    <a:cubicBezTo>
                      <a:pt x="7645" y="60"/>
                      <a:pt x="7757" y="60"/>
                      <a:pt x="7905" y="23"/>
                    </a:cubicBezTo>
                    <a:cubicBezTo>
                      <a:pt x="7701" y="9"/>
                      <a:pt x="7493" y="0"/>
                      <a:pt x="7283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7" name="Google Shape;647;p23"/>
          <p:cNvGrpSpPr/>
          <p:nvPr/>
        </p:nvGrpSpPr>
        <p:grpSpPr>
          <a:xfrm>
            <a:off x="4383425" y="1276150"/>
            <a:ext cx="4151018" cy="3442075"/>
            <a:chOff x="4531549" y="1296989"/>
            <a:chExt cx="3924570" cy="3442075"/>
          </a:xfrm>
        </p:grpSpPr>
        <p:grpSp>
          <p:nvGrpSpPr>
            <p:cNvPr id="648" name="Google Shape;648;p23"/>
            <p:cNvGrpSpPr/>
            <p:nvPr/>
          </p:nvGrpSpPr>
          <p:grpSpPr>
            <a:xfrm>
              <a:off x="4531549" y="1296989"/>
              <a:ext cx="3924570" cy="3442075"/>
              <a:chOff x="4531549" y="1299995"/>
              <a:chExt cx="3924570" cy="3442075"/>
            </a:xfrm>
          </p:grpSpPr>
          <p:sp>
            <p:nvSpPr>
              <p:cNvPr id="649" name="Google Shape;649;p23"/>
              <p:cNvSpPr/>
              <p:nvPr/>
            </p:nvSpPr>
            <p:spPr>
              <a:xfrm>
                <a:off x="4531549" y="1299995"/>
                <a:ext cx="3924570" cy="3442075"/>
              </a:xfrm>
              <a:custGeom>
                <a:rect b="b" l="l" r="r" t="t"/>
                <a:pathLst>
                  <a:path extrusionOk="0" h="25890" w="107324">
                    <a:moveTo>
                      <a:pt x="47447" y="0"/>
                    </a:moveTo>
                    <a:cubicBezTo>
                      <a:pt x="25971" y="0"/>
                      <a:pt x="5756" y="722"/>
                      <a:pt x="3934" y="2630"/>
                    </a:cubicBezTo>
                    <a:cubicBezTo>
                      <a:pt x="0" y="6749"/>
                      <a:pt x="5344" y="23671"/>
                      <a:pt x="7422" y="24339"/>
                    </a:cubicBezTo>
                    <a:cubicBezTo>
                      <a:pt x="10837" y="25478"/>
                      <a:pt x="28419" y="25889"/>
                      <a:pt x="47680" y="25889"/>
                    </a:cubicBezTo>
                    <a:cubicBezTo>
                      <a:pt x="72373" y="25889"/>
                      <a:pt x="99825" y="25213"/>
                      <a:pt x="103724" y="24525"/>
                    </a:cubicBezTo>
                    <a:cubicBezTo>
                      <a:pt x="107324" y="23931"/>
                      <a:pt x="103501" y="4448"/>
                      <a:pt x="100532" y="2184"/>
                    </a:cubicBezTo>
                    <a:cubicBezTo>
                      <a:pt x="98919" y="969"/>
                      <a:pt x="72336" y="0"/>
                      <a:pt x="47447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3"/>
              <p:cNvSpPr txBox="1"/>
              <p:nvPr/>
            </p:nvSpPr>
            <p:spPr>
              <a:xfrm>
                <a:off x="4824283" y="1729795"/>
                <a:ext cx="2885700" cy="273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To perform a project, it is always necessary to be clear about the objectives and have a firm approach to avoid returning to this part when starting to design.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For our final project, it is very important to have solved the doubts that may have arisen during the different practices carried out during this weeks. In such a way that we can consult the practices as support or guides across the project.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51" name="Google Shape;651;p23"/>
            <p:cNvGrpSpPr/>
            <p:nvPr/>
          </p:nvGrpSpPr>
          <p:grpSpPr>
            <a:xfrm>
              <a:off x="7537452" y="1371571"/>
              <a:ext cx="842475" cy="747633"/>
              <a:chOff x="8214067" y="1598371"/>
              <a:chExt cx="842475" cy="747633"/>
            </a:xfrm>
          </p:grpSpPr>
          <p:sp>
            <p:nvSpPr>
              <p:cNvPr id="652" name="Google Shape;652;p23"/>
              <p:cNvSpPr/>
              <p:nvPr/>
            </p:nvSpPr>
            <p:spPr>
              <a:xfrm rot="676408">
                <a:off x="8266964" y="1664457"/>
                <a:ext cx="736682" cy="613875"/>
              </a:xfrm>
              <a:custGeom>
                <a:rect b="b" l="l" r="r" t="t"/>
                <a:pathLst>
                  <a:path extrusionOk="0" h="7813" w="9376">
                    <a:moveTo>
                      <a:pt x="5040" y="1"/>
                    </a:moveTo>
                    <a:cubicBezTo>
                      <a:pt x="4797" y="1"/>
                      <a:pt x="4552" y="24"/>
                      <a:pt x="4305" y="71"/>
                    </a:cubicBezTo>
                    <a:cubicBezTo>
                      <a:pt x="891" y="739"/>
                      <a:pt x="1" y="5193"/>
                      <a:pt x="2858" y="7122"/>
                    </a:cubicBezTo>
                    <a:cubicBezTo>
                      <a:pt x="3560" y="7599"/>
                      <a:pt x="4315" y="7812"/>
                      <a:pt x="5046" y="7812"/>
                    </a:cubicBezTo>
                    <a:cubicBezTo>
                      <a:pt x="7327" y="7812"/>
                      <a:pt x="9376" y="5737"/>
                      <a:pt x="8870" y="3152"/>
                    </a:cubicBezTo>
                    <a:cubicBezTo>
                      <a:pt x="8509" y="1316"/>
                      <a:pt x="6874" y="1"/>
                      <a:pt x="5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 rot="676408">
                <a:off x="8394859" y="1755750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 rot="676408">
                <a:off x="8312699" y="1654713"/>
                <a:ext cx="548190" cy="573883"/>
              </a:xfrm>
              <a:custGeom>
                <a:rect b="b" l="l" r="r" t="t"/>
                <a:pathLst>
                  <a:path extrusionOk="0" h="7304" w="6977">
                    <a:moveTo>
                      <a:pt x="4498" y="0"/>
                    </a:moveTo>
                    <a:cubicBezTo>
                      <a:pt x="3258" y="0"/>
                      <a:pt x="2041" y="587"/>
                      <a:pt x="1299" y="1700"/>
                    </a:cubicBezTo>
                    <a:cubicBezTo>
                      <a:pt x="0" y="3630"/>
                      <a:pt x="631" y="6191"/>
                      <a:pt x="2635" y="7304"/>
                    </a:cubicBezTo>
                    <a:cubicBezTo>
                      <a:pt x="1262" y="6191"/>
                      <a:pt x="817" y="4261"/>
                      <a:pt x="1596" y="2628"/>
                    </a:cubicBezTo>
                    <a:lnTo>
                      <a:pt x="1596" y="2628"/>
                    </a:lnTo>
                    <a:cubicBezTo>
                      <a:pt x="1596" y="2665"/>
                      <a:pt x="1596" y="2665"/>
                      <a:pt x="1633" y="2702"/>
                    </a:cubicBezTo>
                    <a:cubicBezTo>
                      <a:pt x="1698" y="2767"/>
                      <a:pt x="1788" y="2797"/>
                      <a:pt x="1894" y="2797"/>
                    </a:cubicBezTo>
                    <a:cubicBezTo>
                      <a:pt x="2150" y="2797"/>
                      <a:pt x="2494" y="2620"/>
                      <a:pt x="2783" y="2331"/>
                    </a:cubicBezTo>
                    <a:cubicBezTo>
                      <a:pt x="3155" y="1886"/>
                      <a:pt x="3303" y="1366"/>
                      <a:pt x="3043" y="1144"/>
                    </a:cubicBezTo>
                    <a:cubicBezTo>
                      <a:pt x="3006" y="1106"/>
                      <a:pt x="2969" y="1069"/>
                      <a:pt x="2932" y="1069"/>
                    </a:cubicBezTo>
                    <a:cubicBezTo>
                      <a:pt x="3576" y="626"/>
                      <a:pt x="4341" y="402"/>
                      <a:pt x="5107" y="402"/>
                    </a:cubicBezTo>
                    <a:cubicBezTo>
                      <a:pt x="5753" y="402"/>
                      <a:pt x="6400" y="561"/>
                      <a:pt x="6977" y="884"/>
                    </a:cubicBezTo>
                    <a:cubicBezTo>
                      <a:pt x="6243" y="288"/>
                      <a:pt x="5365" y="0"/>
                      <a:pt x="4498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 rot="676408">
                <a:off x="8514968" y="1849087"/>
                <a:ext cx="279948" cy="277120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6" name="Google Shape;656;p23"/>
          <p:cNvGrpSpPr/>
          <p:nvPr/>
        </p:nvGrpSpPr>
        <p:grpSpPr>
          <a:xfrm>
            <a:off x="7844707" y="3990661"/>
            <a:ext cx="842091" cy="746522"/>
            <a:chOff x="8814819" y="2166076"/>
            <a:chExt cx="842091" cy="746522"/>
          </a:xfrm>
        </p:grpSpPr>
        <p:sp>
          <p:nvSpPr>
            <p:cNvPr id="657" name="Google Shape;657;p23"/>
            <p:cNvSpPr/>
            <p:nvPr/>
          </p:nvSpPr>
          <p:spPr>
            <a:xfrm rot="676408">
              <a:off x="8867563" y="2232169"/>
              <a:ext cx="736603" cy="612304"/>
            </a:xfrm>
            <a:custGeom>
              <a:rect b="b" l="l" r="r" t="t"/>
              <a:pathLst>
                <a:path extrusionOk="0" h="7793" w="9375">
                  <a:moveTo>
                    <a:pt x="5117" y="1"/>
                  </a:moveTo>
                  <a:cubicBezTo>
                    <a:pt x="4861" y="1"/>
                    <a:pt x="4601" y="27"/>
                    <a:pt x="4342" y="83"/>
                  </a:cubicBezTo>
                  <a:cubicBezTo>
                    <a:pt x="928" y="714"/>
                    <a:pt x="0" y="5167"/>
                    <a:pt x="2858" y="7097"/>
                  </a:cubicBezTo>
                  <a:cubicBezTo>
                    <a:pt x="3565" y="7578"/>
                    <a:pt x="4326" y="7792"/>
                    <a:pt x="5062" y="7792"/>
                  </a:cubicBezTo>
                  <a:cubicBezTo>
                    <a:pt x="7337" y="7792"/>
                    <a:pt x="9374" y="5743"/>
                    <a:pt x="8870" y="3163"/>
                  </a:cubicBezTo>
                  <a:cubicBezTo>
                    <a:pt x="8545" y="1312"/>
                    <a:pt x="6912" y="1"/>
                    <a:pt x="5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 rot="676408">
              <a:off x="8995352" y="2324542"/>
              <a:ext cx="603661" cy="534204"/>
            </a:xfrm>
            <a:custGeom>
              <a:rect b="b" l="l" r="r" t="t"/>
              <a:pathLst>
                <a:path extrusionOk="0" h="6799" w="7683">
                  <a:moveTo>
                    <a:pt x="5901" y="1"/>
                  </a:moveTo>
                  <a:lnTo>
                    <a:pt x="5901" y="1"/>
                  </a:lnTo>
                  <a:cubicBezTo>
                    <a:pt x="6124" y="372"/>
                    <a:pt x="6309" y="817"/>
                    <a:pt x="6420" y="1300"/>
                  </a:cubicBezTo>
                  <a:cubicBezTo>
                    <a:pt x="6928" y="3918"/>
                    <a:pt x="4820" y="5939"/>
                    <a:pt x="2561" y="5939"/>
                  </a:cubicBezTo>
                  <a:cubicBezTo>
                    <a:pt x="1682" y="5939"/>
                    <a:pt x="780" y="5633"/>
                    <a:pt x="0" y="4936"/>
                  </a:cubicBezTo>
                  <a:lnTo>
                    <a:pt x="0" y="4936"/>
                  </a:lnTo>
                  <a:cubicBezTo>
                    <a:pt x="750" y="6150"/>
                    <a:pt x="2025" y="6799"/>
                    <a:pt x="3317" y="6799"/>
                  </a:cubicBezTo>
                  <a:cubicBezTo>
                    <a:pt x="4199" y="6799"/>
                    <a:pt x="5089" y="6496"/>
                    <a:pt x="5827" y="5864"/>
                  </a:cubicBezTo>
                  <a:cubicBezTo>
                    <a:pt x="7645" y="4343"/>
                    <a:pt x="7682" y="1559"/>
                    <a:pt x="5901" y="1"/>
                  </a:cubicBezTo>
                  <a:close/>
                </a:path>
              </a:pathLst>
            </a:custGeom>
            <a:solidFill>
              <a:srgbClr val="000000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 rot="676408">
              <a:off x="8915864" y="2222581"/>
              <a:ext cx="548268" cy="575218"/>
            </a:xfrm>
            <a:custGeom>
              <a:rect b="b" l="l" r="r" t="t"/>
              <a:pathLst>
                <a:path extrusionOk="0" h="7321" w="6978">
                  <a:moveTo>
                    <a:pt x="4505" y="1"/>
                  </a:moveTo>
                  <a:cubicBezTo>
                    <a:pt x="3259" y="1"/>
                    <a:pt x="2028" y="601"/>
                    <a:pt x="1263" y="1717"/>
                  </a:cubicBezTo>
                  <a:cubicBezTo>
                    <a:pt x="1" y="3609"/>
                    <a:pt x="632" y="6207"/>
                    <a:pt x="2636" y="7320"/>
                  </a:cubicBezTo>
                  <a:cubicBezTo>
                    <a:pt x="1263" y="6170"/>
                    <a:pt x="817" y="4277"/>
                    <a:pt x="1559" y="2682"/>
                  </a:cubicBezTo>
                  <a:cubicBezTo>
                    <a:pt x="1597" y="2682"/>
                    <a:pt x="1597" y="2682"/>
                    <a:pt x="1597" y="2719"/>
                  </a:cubicBezTo>
                  <a:cubicBezTo>
                    <a:pt x="1672" y="2784"/>
                    <a:pt x="1770" y="2814"/>
                    <a:pt x="1881" y="2814"/>
                  </a:cubicBezTo>
                  <a:cubicBezTo>
                    <a:pt x="2147" y="2814"/>
                    <a:pt x="2484" y="2637"/>
                    <a:pt x="2747" y="2348"/>
                  </a:cubicBezTo>
                  <a:cubicBezTo>
                    <a:pt x="3155" y="1902"/>
                    <a:pt x="3267" y="1383"/>
                    <a:pt x="3044" y="1160"/>
                  </a:cubicBezTo>
                  <a:cubicBezTo>
                    <a:pt x="3007" y="1123"/>
                    <a:pt x="2970" y="1086"/>
                    <a:pt x="2933" y="1086"/>
                  </a:cubicBezTo>
                  <a:cubicBezTo>
                    <a:pt x="3341" y="789"/>
                    <a:pt x="3823" y="604"/>
                    <a:pt x="4343" y="492"/>
                  </a:cubicBezTo>
                  <a:cubicBezTo>
                    <a:pt x="4594" y="440"/>
                    <a:pt x="4848" y="414"/>
                    <a:pt x="5102" y="414"/>
                  </a:cubicBezTo>
                  <a:cubicBezTo>
                    <a:pt x="5748" y="414"/>
                    <a:pt x="6392" y="581"/>
                    <a:pt x="6978" y="900"/>
                  </a:cubicBezTo>
                  <a:cubicBezTo>
                    <a:pt x="6247" y="291"/>
                    <a:pt x="5372" y="1"/>
                    <a:pt x="4505" y="1"/>
                  </a:cubicBezTo>
                  <a:close/>
                </a:path>
              </a:pathLst>
            </a:custGeom>
            <a:solidFill>
              <a:srgbClr val="000000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 rot="676408">
              <a:off x="9131023" y="2436797"/>
              <a:ext cx="268320" cy="198313"/>
            </a:xfrm>
            <a:custGeom>
              <a:rect b="b" l="l" r="r" t="t"/>
              <a:pathLst>
                <a:path extrusionOk="0" fill="none" h="2524" w="3415">
                  <a:moveTo>
                    <a:pt x="0" y="594"/>
                  </a:moveTo>
                  <a:lnTo>
                    <a:pt x="3006" y="0"/>
                  </a:lnTo>
                  <a:lnTo>
                    <a:pt x="3414" y="1967"/>
                  </a:lnTo>
                  <a:lnTo>
                    <a:pt x="371" y="2524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23"/>
          <p:cNvGrpSpPr/>
          <p:nvPr/>
        </p:nvGrpSpPr>
        <p:grpSpPr>
          <a:xfrm>
            <a:off x="7888303" y="2094458"/>
            <a:ext cx="843016" cy="745044"/>
            <a:chOff x="8822430" y="1038669"/>
            <a:chExt cx="843016" cy="745044"/>
          </a:xfrm>
        </p:grpSpPr>
        <p:sp>
          <p:nvSpPr>
            <p:cNvPr id="662" name="Google Shape;662;p23"/>
            <p:cNvSpPr/>
            <p:nvPr/>
          </p:nvSpPr>
          <p:spPr>
            <a:xfrm rot="676408">
              <a:off x="8920746" y="1095003"/>
              <a:ext cx="548268" cy="573961"/>
            </a:xfrm>
            <a:custGeom>
              <a:rect b="b" l="l" r="r" t="t"/>
              <a:pathLst>
                <a:path extrusionOk="0" h="7305" w="6978">
                  <a:moveTo>
                    <a:pt x="4498" y="1"/>
                  </a:moveTo>
                  <a:cubicBezTo>
                    <a:pt x="3259" y="1"/>
                    <a:pt x="2042" y="588"/>
                    <a:pt x="1299" y="1701"/>
                  </a:cubicBezTo>
                  <a:cubicBezTo>
                    <a:pt x="1" y="3594"/>
                    <a:pt x="631" y="6191"/>
                    <a:pt x="2635" y="7305"/>
                  </a:cubicBezTo>
                  <a:cubicBezTo>
                    <a:pt x="1262" y="6191"/>
                    <a:pt x="817" y="4262"/>
                    <a:pt x="1596" y="2666"/>
                  </a:cubicBezTo>
                  <a:lnTo>
                    <a:pt x="1596" y="2666"/>
                  </a:lnTo>
                  <a:lnTo>
                    <a:pt x="1633" y="2703"/>
                  </a:lnTo>
                  <a:cubicBezTo>
                    <a:pt x="1702" y="2772"/>
                    <a:pt x="1800" y="2805"/>
                    <a:pt x="1914" y="2805"/>
                  </a:cubicBezTo>
                  <a:cubicBezTo>
                    <a:pt x="2167" y="2805"/>
                    <a:pt x="2502" y="2639"/>
                    <a:pt x="2784" y="2332"/>
                  </a:cubicBezTo>
                  <a:cubicBezTo>
                    <a:pt x="3155" y="1924"/>
                    <a:pt x="3303" y="1367"/>
                    <a:pt x="3044" y="1144"/>
                  </a:cubicBezTo>
                  <a:cubicBezTo>
                    <a:pt x="3007" y="1107"/>
                    <a:pt x="2969" y="1107"/>
                    <a:pt x="2932" y="1070"/>
                  </a:cubicBezTo>
                  <a:cubicBezTo>
                    <a:pt x="3577" y="627"/>
                    <a:pt x="4330" y="403"/>
                    <a:pt x="5093" y="403"/>
                  </a:cubicBezTo>
                  <a:cubicBezTo>
                    <a:pt x="5735" y="403"/>
                    <a:pt x="6383" y="562"/>
                    <a:pt x="6977" y="885"/>
                  </a:cubicBezTo>
                  <a:cubicBezTo>
                    <a:pt x="6244" y="289"/>
                    <a:pt x="5366" y="1"/>
                    <a:pt x="4498" y="1"/>
                  </a:cubicBezTo>
                  <a:close/>
                </a:path>
              </a:pathLst>
            </a:custGeom>
            <a:solidFill>
              <a:srgbClr val="000000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 rot="676408">
              <a:off x="8875204" y="1104843"/>
              <a:ext cx="737467" cy="612697"/>
            </a:xfrm>
            <a:custGeom>
              <a:rect b="b" l="l" r="r" t="t"/>
              <a:pathLst>
                <a:path extrusionOk="0" h="7798" w="9386">
                  <a:moveTo>
                    <a:pt x="5089" y="0"/>
                  </a:moveTo>
                  <a:cubicBezTo>
                    <a:pt x="4843" y="0"/>
                    <a:pt x="4593" y="24"/>
                    <a:pt x="4342" y="72"/>
                  </a:cubicBezTo>
                  <a:cubicBezTo>
                    <a:pt x="928" y="740"/>
                    <a:pt x="0" y="5193"/>
                    <a:pt x="2895" y="7123"/>
                  </a:cubicBezTo>
                  <a:cubicBezTo>
                    <a:pt x="3585" y="7589"/>
                    <a:pt x="4329" y="7798"/>
                    <a:pt x="5052" y="7798"/>
                  </a:cubicBezTo>
                  <a:cubicBezTo>
                    <a:pt x="7323" y="7798"/>
                    <a:pt x="9385" y="5742"/>
                    <a:pt x="8907" y="3152"/>
                  </a:cubicBezTo>
                  <a:cubicBezTo>
                    <a:pt x="8547" y="1288"/>
                    <a:pt x="6919" y="0"/>
                    <a:pt x="50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 rot="676408">
              <a:off x="9003333" y="1196206"/>
              <a:ext cx="602718" cy="533026"/>
            </a:xfrm>
            <a:custGeom>
              <a:rect b="b" l="l" r="r" t="t"/>
              <a:pathLst>
                <a:path extrusionOk="0" h="6784" w="7671">
                  <a:moveTo>
                    <a:pt x="5864" y="1"/>
                  </a:moveTo>
                  <a:lnTo>
                    <a:pt x="5864" y="1"/>
                  </a:lnTo>
                  <a:cubicBezTo>
                    <a:pt x="7670" y="2880"/>
                    <a:pt x="5290" y="5952"/>
                    <a:pt x="2562" y="5952"/>
                  </a:cubicBezTo>
                  <a:cubicBezTo>
                    <a:pt x="1703" y="5952"/>
                    <a:pt x="809" y="5647"/>
                    <a:pt x="0" y="4937"/>
                  </a:cubicBezTo>
                  <a:lnTo>
                    <a:pt x="0" y="4937"/>
                  </a:lnTo>
                  <a:cubicBezTo>
                    <a:pt x="749" y="6147"/>
                    <a:pt x="2019" y="6783"/>
                    <a:pt x="3308" y="6783"/>
                  </a:cubicBezTo>
                  <a:cubicBezTo>
                    <a:pt x="4193" y="6783"/>
                    <a:pt x="5087" y="6484"/>
                    <a:pt x="5827" y="5864"/>
                  </a:cubicBezTo>
                  <a:cubicBezTo>
                    <a:pt x="7645" y="4343"/>
                    <a:pt x="7645" y="1560"/>
                    <a:pt x="5864" y="1"/>
                  </a:cubicBezTo>
                  <a:close/>
                </a:path>
              </a:pathLst>
            </a:custGeom>
            <a:solidFill>
              <a:srgbClr val="000000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 rot="676408">
              <a:off x="9251948" y="1288625"/>
              <a:ext cx="46750" cy="244984"/>
            </a:xfrm>
            <a:custGeom>
              <a:rect b="b" l="l" r="r" t="t"/>
              <a:pathLst>
                <a:path extrusionOk="0" fill="none" h="3118" w="595">
                  <a:moveTo>
                    <a:pt x="0" y="1"/>
                  </a:moveTo>
                  <a:lnTo>
                    <a:pt x="594" y="3118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 rot="676408">
              <a:off x="9152784" y="1387775"/>
              <a:ext cx="244984" cy="46750"/>
            </a:xfrm>
            <a:custGeom>
              <a:rect b="b" l="l" r="r" t="t"/>
              <a:pathLst>
                <a:path extrusionOk="0" fill="none" h="595" w="3118">
                  <a:moveTo>
                    <a:pt x="3118" y="0"/>
                  </a:moveTo>
                  <a:lnTo>
                    <a:pt x="1" y="594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23"/>
          <p:cNvGrpSpPr/>
          <p:nvPr/>
        </p:nvGrpSpPr>
        <p:grpSpPr>
          <a:xfrm>
            <a:off x="7889915" y="3042810"/>
            <a:ext cx="839780" cy="744518"/>
            <a:chOff x="9425788" y="1607775"/>
            <a:chExt cx="839780" cy="744518"/>
          </a:xfrm>
        </p:grpSpPr>
        <p:sp>
          <p:nvSpPr>
            <p:cNvPr id="668" name="Google Shape;668;p23"/>
            <p:cNvSpPr/>
            <p:nvPr/>
          </p:nvSpPr>
          <p:spPr>
            <a:xfrm rot="676408">
              <a:off x="9478437" y="1673672"/>
              <a:ext cx="734482" cy="611125"/>
            </a:xfrm>
            <a:custGeom>
              <a:rect b="b" l="l" r="r" t="t"/>
              <a:pathLst>
                <a:path extrusionOk="0" h="7778" w="9348">
                  <a:moveTo>
                    <a:pt x="5053" y="1"/>
                  </a:moveTo>
                  <a:cubicBezTo>
                    <a:pt x="4807" y="1"/>
                    <a:pt x="4557" y="24"/>
                    <a:pt x="4305" y="73"/>
                  </a:cubicBezTo>
                  <a:cubicBezTo>
                    <a:pt x="891" y="704"/>
                    <a:pt x="1" y="5157"/>
                    <a:pt x="2858" y="7087"/>
                  </a:cubicBezTo>
                  <a:cubicBezTo>
                    <a:pt x="3552" y="7564"/>
                    <a:pt x="4301" y="7777"/>
                    <a:pt x="5028" y="7777"/>
                  </a:cubicBezTo>
                  <a:cubicBezTo>
                    <a:pt x="7294" y="7777"/>
                    <a:pt x="9348" y="5710"/>
                    <a:pt x="8870" y="3153"/>
                  </a:cubicBezTo>
                  <a:cubicBezTo>
                    <a:pt x="8510" y="1289"/>
                    <a:pt x="6882" y="1"/>
                    <a:pt x="5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 rot="676408">
              <a:off x="9606650" y="1762603"/>
              <a:ext cx="603661" cy="535854"/>
            </a:xfrm>
            <a:custGeom>
              <a:rect b="b" l="l" r="r" t="t"/>
              <a:pathLst>
                <a:path extrusionOk="0" h="6820" w="7683">
                  <a:moveTo>
                    <a:pt x="5864" y="0"/>
                  </a:moveTo>
                  <a:cubicBezTo>
                    <a:pt x="7312" y="2301"/>
                    <a:pt x="5976" y="5344"/>
                    <a:pt x="3304" y="5864"/>
                  </a:cubicBezTo>
                  <a:cubicBezTo>
                    <a:pt x="3061" y="5909"/>
                    <a:pt x="2817" y="5932"/>
                    <a:pt x="2575" y="5932"/>
                  </a:cubicBezTo>
                  <a:cubicBezTo>
                    <a:pt x="1630" y="5932"/>
                    <a:pt x="710" y="5593"/>
                    <a:pt x="1" y="4973"/>
                  </a:cubicBezTo>
                  <a:lnTo>
                    <a:pt x="1" y="4973"/>
                  </a:lnTo>
                  <a:cubicBezTo>
                    <a:pt x="749" y="6184"/>
                    <a:pt x="2019" y="6820"/>
                    <a:pt x="3309" y="6820"/>
                  </a:cubicBezTo>
                  <a:cubicBezTo>
                    <a:pt x="4193" y="6820"/>
                    <a:pt x="5087" y="6520"/>
                    <a:pt x="5827" y="5901"/>
                  </a:cubicBezTo>
                  <a:cubicBezTo>
                    <a:pt x="7646" y="4342"/>
                    <a:pt x="7683" y="1559"/>
                    <a:pt x="5864" y="0"/>
                  </a:cubicBezTo>
                  <a:close/>
                </a:path>
              </a:pathLst>
            </a:custGeom>
            <a:solidFill>
              <a:srgbClr val="000000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 rot="676408">
              <a:off x="9524320" y="1662431"/>
              <a:ext cx="548190" cy="572861"/>
            </a:xfrm>
            <a:custGeom>
              <a:rect b="b" l="l" r="r" t="t"/>
              <a:pathLst>
                <a:path extrusionOk="0" h="7291" w="6977">
                  <a:moveTo>
                    <a:pt x="4531" y="0"/>
                  </a:moveTo>
                  <a:cubicBezTo>
                    <a:pt x="3280" y="0"/>
                    <a:pt x="2048" y="600"/>
                    <a:pt x="1299" y="1724"/>
                  </a:cubicBezTo>
                  <a:cubicBezTo>
                    <a:pt x="0" y="3616"/>
                    <a:pt x="631" y="6214"/>
                    <a:pt x="2635" y="7290"/>
                  </a:cubicBezTo>
                  <a:cubicBezTo>
                    <a:pt x="1262" y="6177"/>
                    <a:pt x="817" y="4284"/>
                    <a:pt x="1596" y="2651"/>
                  </a:cubicBezTo>
                  <a:lnTo>
                    <a:pt x="1596" y="2651"/>
                  </a:lnTo>
                  <a:lnTo>
                    <a:pt x="1633" y="2726"/>
                  </a:lnTo>
                  <a:cubicBezTo>
                    <a:pt x="1698" y="2791"/>
                    <a:pt x="1789" y="2821"/>
                    <a:pt x="1894" y="2821"/>
                  </a:cubicBezTo>
                  <a:cubicBezTo>
                    <a:pt x="2150" y="2821"/>
                    <a:pt x="2495" y="2643"/>
                    <a:pt x="2784" y="2354"/>
                  </a:cubicBezTo>
                  <a:cubicBezTo>
                    <a:pt x="3155" y="1909"/>
                    <a:pt x="3303" y="1390"/>
                    <a:pt x="3043" y="1167"/>
                  </a:cubicBezTo>
                  <a:cubicBezTo>
                    <a:pt x="3006" y="1130"/>
                    <a:pt x="2969" y="1093"/>
                    <a:pt x="2932" y="1093"/>
                  </a:cubicBezTo>
                  <a:cubicBezTo>
                    <a:pt x="3596" y="650"/>
                    <a:pt x="4359" y="425"/>
                    <a:pt x="5120" y="425"/>
                  </a:cubicBezTo>
                  <a:cubicBezTo>
                    <a:pt x="5761" y="425"/>
                    <a:pt x="6400" y="585"/>
                    <a:pt x="6977" y="907"/>
                  </a:cubicBezTo>
                  <a:lnTo>
                    <a:pt x="6977" y="870"/>
                  </a:lnTo>
                  <a:cubicBezTo>
                    <a:pt x="6253" y="282"/>
                    <a:pt x="5388" y="0"/>
                    <a:pt x="4531" y="0"/>
                  </a:cubicBezTo>
                  <a:close/>
                </a:path>
              </a:pathLst>
            </a:custGeom>
            <a:solidFill>
              <a:srgbClr val="000000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 rot="676408">
              <a:off x="9785316" y="1896544"/>
              <a:ext cx="218742" cy="227542"/>
            </a:xfrm>
            <a:custGeom>
              <a:rect b="b" l="l" r="r" t="t"/>
              <a:pathLst>
                <a:path extrusionOk="0" fill="none" h="2896" w="2784">
                  <a:moveTo>
                    <a:pt x="2784" y="965"/>
                  </a:moveTo>
                  <a:lnTo>
                    <a:pt x="0" y="1"/>
                  </a:lnTo>
                  <a:lnTo>
                    <a:pt x="557" y="2895"/>
                  </a:lnTo>
                  <a:lnTo>
                    <a:pt x="2784" y="965"/>
                  </a:lnTo>
                  <a:lnTo>
                    <a:pt x="0" y="1"/>
                  </a:lnTo>
                  <a:lnTo>
                    <a:pt x="557" y="2895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ing Infographics by Slidesgo">
  <a:themeElements>
    <a:clrScheme name="Simple Light">
      <a:dk1>
        <a:srgbClr val="000000"/>
      </a:dk1>
      <a:lt1>
        <a:srgbClr val="FFFFFF"/>
      </a:lt1>
      <a:dk2>
        <a:srgbClr val="6520A2"/>
      </a:dk2>
      <a:lt2>
        <a:srgbClr val="3B135E"/>
      </a:lt2>
      <a:accent1>
        <a:srgbClr val="FFAC2F"/>
      </a:accent1>
      <a:accent2>
        <a:srgbClr val="FF9900"/>
      </a:accent2>
      <a:accent3>
        <a:srgbClr val="86FF3F"/>
      </a:accent3>
      <a:accent4>
        <a:srgbClr val="00C700"/>
      </a:accent4>
      <a:accent5>
        <a:srgbClr val="0DAFC0"/>
      </a:accent5>
      <a:accent6>
        <a:srgbClr val="0092A1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