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Pacifico"/>
      <p:regular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C2CDB2-81A2-4F49-82C7-006299B40490}">
  <a:tblStyle styleId="{53C2CDB2-81A2-4F49-82C7-006299B40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4f0069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4f0069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fb2826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fb2826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16c14d93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16c14d93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16c14d9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16c14d9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c08c13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c08c13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816c14d93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816c14d93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816c14d9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816c14d9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2317f24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2317f24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816c14d93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816c14d93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4543675" y="1372100"/>
            <a:ext cx="4399500" cy="15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6BAEE"/>
                </a:solidFill>
                <a:latin typeface="Pacifico"/>
                <a:ea typeface="Pacifico"/>
                <a:cs typeface="Pacifico"/>
                <a:sym typeface="Pacifico"/>
              </a:rPr>
              <a:t>Cute</a:t>
            </a:r>
            <a:r>
              <a:rPr i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i="1" lang="en">
                <a:solidFill>
                  <a:srgbClr val="FFE4BC"/>
                </a:solidFill>
                <a:latin typeface="Pacifico"/>
                <a:ea typeface="Pacifico"/>
                <a:cs typeface="Pacifico"/>
                <a:sym typeface="Pacifico"/>
              </a:rPr>
              <a:t>Land</a:t>
            </a:r>
            <a:endParaRPr i="1">
              <a:solidFill>
                <a:srgbClr val="FFE4BC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590700" y="3315525"/>
            <a:ext cx="42999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Martínez Santana Diana Anayanssi</a:t>
            </a:r>
            <a:endParaRPr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Arguelles Macosay Mariana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157477" y="-52500"/>
            <a:ext cx="8134723" cy="4836393"/>
            <a:chOff x="457190" y="-242325"/>
            <a:chExt cx="8134723" cy="4836393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5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2" name="Google Shape;62;p15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5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EA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rgbClr val="B1FF8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rgbClr val="FFE4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rgbClr val="21CA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rgbClr val="D6BA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" name="Google Shape;99;p15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Indice de presentación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457200" y="2311916"/>
            <a:ext cx="2962800" cy="1806140"/>
            <a:chOff x="457200" y="2311916"/>
            <a:chExt cx="2962800" cy="1806140"/>
          </a:xfrm>
        </p:grpSpPr>
        <p:cxnSp>
          <p:nvCxnSpPr>
            <p:cNvPr id="106" name="Google Shape;106;p16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4572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Objetivos que se esperan cumplir con el proyecto final.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888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Objetivo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724000" y="2311916"/>
            <a:ext cx="2962800" cy="1806140"/>
            <a:chOff x="5724000" y="2311916"/>
            <a:chExt cx="2962800" cy="1806140"/>
          </a:xfrm>
        </p:grpSpPr>
        <p:cxnSp>
          <p:nvCxnSpPr>
            <p:cNvPr id="110" name="Google Shape;110;p16"/>
            <p:cNvCxnSpPr/>
            <p:nvPr/>
          </p:nvCxnSpPr>
          <p:spPr>
            <a:xfrm flipH="1" rot="10800000">
              <a:off x="57240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6"/>
            <p:cNvSpPr txBox="1"/>
            <p:nvPr/>
          </p:nvSpPr>
          <p:spPr>
            <a:xfrm>
              <a:off x="68316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Dibujos de la forma en la que se podría ver el juego.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0632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Bosquejos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429600" y="1136150"/>
            <a:ext cx="1855200" cy="1884590"/>
            <a:chOff x="2429600" y="1136150"/>
            <a:chExt cx="1855200" cy="1884590"/>
          </a:xfrm>
        </p:grpSpPr>
        <p:cxnSp>
          <p:nvCxnSpPr>
            <p:cNvPr id="114" name="Google Shape;114;p16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Fechas y actividades que las integrantes deben cumplir.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Cronograma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4859200" y="1136150"/>
            <a:ext cx="1855200" cy="1884590"/>
            <a:chOff x="4859200" y="1136150"/>
            <a:chExt cx="1855200" cy="1884590"/>
          </a:xfrm>
        </p:grpSpPr>
        <p:cxnSp>
          <p:nvCxnSpPr>
            <p:cNvPr id="118" name="Google Shape;118;p16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6"/>
            <p:cNvSpPr txBox="1"/>
            <p:nvPr/>
          </p:nvSpPr>
          <p:spPr>
            <a:xfrm>
              <a:off x="48592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Reglas y formas de jugar.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908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Dinámica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3135123" y="2714543"/>
            <a:ext cx="2873754" cy="2085402"/>
            <a:chOff x="3013296" y="2497740"/>
            <a:chExt cx="2873754" cy="2085402"/>
          </a:xfrm>
        </p:grpSpPr>
        <p:sp>
          <p:nvSpPr>
            <p:cNvPr id="122" name="Google Shape;122;p16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-9800" y="4727450"/>
            <a:ext cx="91539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Objetivos</a:t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457225" y="1025523"/>
            <a:ext cx="1733400" cy="4117961"/>
            <a:chOff x="457225" y="1025523"/>
            <a:chExt cx="1733400" cy="4117961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613603" y="2991049"/>
              <a:ext cx="1420575" cy="2152435"/>
              <a:chOff x="1153449" y="2838432"/>
              <a:chExt cx="1569522" cy="2378119"/>
            </a:xfrm>
          </p:grpSpPr>
          <p:grpSp>
            <p:nvGrpSpPr>
              <p:cNvPr id="162" name="Google Shape;162;p17"/>
              <p:cNvGrpSpPr/>
              <p:nvPr/>
            </p:nvGrpSpPr>
            <p:grpSpPr>
              <a:xfrm>
                <a:off x="1235039" y="3081141"/>
                <a:ext cx="1406325" cy="2135410"/>
                <a:chOff x="1334296" y="2490048"/>
                <a:chExt cx="3116165" cy="1124077"/>
              </a:xfrm>
            </p:grpSpPr>
            <p:sp>
              <p:nvSpPr>
                <p:cNvPr id="163" name="Google Shape;163;p17"/>
                <p:cNvSpPr/>
                <p:nvPr/>
              </p:nvSpPr>
              <p:spPr>
                <a:xfrm>
                  <a:off x="1334296" y="2490058"/>
                  <a:ext cx="3116165" cy="1124050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7"/>
                <p:cNvSpPr/>
                <p:nvPr/>
              </p:nvSpPr>
              <p:spPr>
                <a:xfrm>
                  <a:off x="1334693" y="2490048"/>
                  <a:ext cx="1557660" cy="1124077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166" name="Google Shape;166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8" name="Google Shape;168;p17"/>
            <p:cNvGrpSpPr/>
            <p:nvPr/>
          </p:nvGrpSpPr>
          <p:grpSpPr>
            <a:xfrm>
              <a:off x="809412" y="1787747"/>
              <a:ext cx="1029000" cy="1029000"/>
              <a:chOff x="727462" y="1542768"/>
              <a:chExt cx="1029000" cy="1029000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1" name="Google Shape;171;p17"/>
            <p:cNvSpPr txBox="1"/>
            <p:nvPr/>
          </p:nvSpPr>
          <p:spPr>
            <a:xfrm>
              <a:off x="457225" y="102552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Elaborar un proyecto haciendo uso del curso de computación gráfica avanzada 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622538" y="1025523"/>
            <a:ext cx="1733400" cy="4117961"/>
            <a:chOff x="2622538" y="1025523"/>
            <a:chExt cx="1733400" cy="4117961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2974762" y="1787747"/>
              <a:ext cx="1029000" cy="1029000"/>
              <a:chOff x="727462" y="1542768"/>
              <a:chExt cx="1029000" cy="1029000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6" name="Google Shape;176;p17"/>
            <p:cNvGrpSpPr/>
            <p:nvPr/>
          </p:nvGrpSpPr>
          <p:grpSpPr>
            <a:xfrm>
              <a:off x="2778957" y="3522333"/>
              <a:ext cx="1420575" cy="1621151"/>
              <a:chOff x="1153449" y="2838432"/>
              <a:chExt cx="1569522" cy="1791129"/>
            </a:xfrm>
          </p:grpSpPr>
          <p:grpSp>
            <p:nvGrpSpPr>
              <p:cNvPr id="177" name="Google Shape;177;p17"/>
              <p:cNvGrpSpPr/>
              <p:nvPr/>
            </p:nvGrpSpPr>
            <p:grpSpPr>
              <a:xfrm>
                <a:off x="1235035" y="3081141"/>
                <a:ext cx="1406325" cy="1548420"/>
                <a:chOff x="1334286" y="2490048"/>
                <a:chExt cx="3116165" cy="815087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>
                  <a:off x="1334286" y="2490055"/>
                  <a:ext cx="3116165" cy="815066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334683" y="2490048"/>
                  <a:ext cx="1557660" cy="815087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" name="Google Shape;180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181" name="Google Shape;181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17"/>
            <p:cNvSpPr txBox="1"/>
            <p:nvPr/>
          </p:nvSpPr>
          <p:spPr>
            <a:xfrm>
              <a:off x="2622538" y="102552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Hacer uso de elementos aprendidos en las diferentes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prácticas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realizadas.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4828950" y="930273"/>
            <a:ext cx="1733400" cy="4213219"/>
            <a:chOff x="4828950" y="930273"/>
            <a:chExt cx="1733400" cy="4213219"/>
          </a:xfrm>
        </p:grpSpPr>
        <p:grpSp>
          <p:nvGrpSpPr>
            <p:cNvPr id="185" name="Google Shape;185;p17"/>
            <p:cNvGrpSpPr/>
            <p:nvPr/>
          </p:nvGrpSpPr>
          <p:grpSpPr>
            <a:xfrm>
              <a:off x="5140112" y="1787747"/>
              <a:ext cx="1029000" cy="1029000"/>
              <a:chOff x="727462" y="1542768"/>
              <a:chExt cx="1029000" cy="1029000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944311" y="3256700"/>
              <a:ext cx="1420575" cy="1886792"/>
              <a:chOff x="1153449" y="2838432"/>
              <a:chExt cx="1569522" cy="2084623"/>
            </a:xfrm>
          </p:grpSpPr>
          <p:grpSp>
            <p:nvGrpSpPr>
              <p:cNvPr id="189" name="Google Shape;189;p17"/>
              <p:cNvGrpSpPr/>
              <p:nvPr/>
            </p:nvGrpSpPr>
            <p:grpSpPr>
              <a:xfrm>
                <a:off x="1235030" y="3081140"/>
                <a:ext cx="1406325" cy="1841915"/>
                <a:chOff x="1334275" y="2490047"/>
                <a:chExt cx="3116165" cy="969582"/>
              </a:xfrm>
            </p:grpSpPr>
            <p:sp>
              <p:nvSpPr>
                <p:cNvPr id="190" name="Google Shape;190;p17"/>
                <p:cNvSpPr/>
                <p:nvPr/>
              </p:nvSpPr>
              <p:spPr>
                <a:xfrm>
                  <a:off x="1334275" y="2490056"/>
                  <a:ext cx="3116165" cy="969558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7"/>
                <p:cNvSpPr/>
                <p:nvPr/>
              </p:nvSpPr>
              <p:spPr>
                <a:xfrm>
                  <a:off x="1334672" y="2490047"/>
                  <a:ext cx="1557660" cy="969582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193" name="Google Shape;193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5" name="Google Shape;195;p17"/>
            <p:cNvSpPr txBox="1"/>
            <p:nvPr/>
          </p:nvSpPr>
          <p:spPr>
            <a:xfrm>
              <a:off x="4828950" y="93027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Hacer uso de herramientas como gimp, Blender y Mixamo.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6953263" y="930273"/>
            <a:ext cx="1733400" cy="4213212"/>
            <a:chOff x="6953263" y="930273"/>
            <a:chExt cx="1733400" cy="4213212"/>
          </a:xfrm>
        </p:grpSpPr>
        <p:grpSp>
          <p:nvGrpSpPr>
            <p:cNvPr id="197" name="Google Shape;197;p17"/>
            <p:cNvGrpSpPr/>
            <p:nvPr/>
          </p:nvGrpSpPr>
          <p:grpSpPr>
            <a:xfrm>
              <a:off x="7305462" y="1787747"/>
              <a:ext cx="1029000" cy="1029000"/>
              <a:chOff x="727462" y="1542768"/>
              <a:chExt cx="1029000" cy="1029000"/>
            </a:xfrm>
          </p:grpSpPr>
          <p:sp>
            <p:nvSpPr>
              <p:cNvPr id="198" name="Google Shape;198;p17"/>
              <p:cNvSpPr/>
              <p:nvPr/>
            </p:nvSpPr>
            <p:spPr>
              <a:xfrm>
                <a:off x="727462" y="1542768"/>
                <a:ext cx="1029000" cy="10290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822282" y="1637588"/>
                <a:ext cx="839400" cy="8394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0" name="Google Shape;200;p17"/>
            <p:cNvGrpSpPr/>
            <p:nvPr/>
          </p:nvGrpSpPr>
          <p:grpSpPr>
            <a:xfrm>
              <a:off x="7109665" y="3781255"/>
              <a:ext cx="1420575" cy="1362230"/>
              <a:chOff x="1153449" y="2838432"/>
              <a:chExt cx="1569522" cy="1505061"/>
            </a:xfrm>
          </p:grpSpPr>
          <p:grpSp>
            <p:nvGrpSpPr>
              <p:cNvPr id="201" name="Google Shape;201;p17"/>
              <p:cNvGrpSpPr/>
              <p:nvPr/>
            </p:nvGrpSpPr>
            <p:grpSpPr>
              <a:xfrm>
                <a:off x="1235026" y="3081137"/>
                <a:ext cx="1406325" cy="1262356"/>
                <a:chOff x="1334265" y="2490046"/>
                <a:chExt cx="3116165" cy="664503"/>
              </a:xfrm>
            </p:grpSpPr>
            <p:sp>
              <p:nvSpPr>
                <p:cNvPr id="202" name="Google Shape;202;p17"/>
                <p:cNvSpPr/>
                <p:nvPr/>
              </p:nvSpPr>
              <p:spPr>
                <a:xfrm>
                  <a:off x="1334265" y="2490052"/>
                  <a:ext cx="3116165" cy="664468"/>
                </a:xfrm>
                <a:custGeom>
                  <a:rect b="b" l="l" r="r" t="t"/>
                  <a:pathLst>
                    <a:path extrusionOk="0" h="29385" w="84967">
                      <a:moveTo>
                        <a:pt x="0" y="1"/>
                      </a:moveTo>
                      <a:lnTo>
                        <a:pt x="0" y="29384"/>
                      </a:lnTo>
                      <a:lnTo>
                        <a:pt x="84967" y="29384"/>
                      </a:lnTo>
                      <a:lnTo>
                        <a:pt x="84967" y="1"/>
                      </a:lnTo>
                      <a:close/>
                    </a:path>
                  </a:pathLst>
                </a:custGeom>
                <a:solidFill>
                  <a:srgbClr val="5DD61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7"/>
                <p:cNvSpPr/>
                <p:nvPr/>
              </p:nvSpPr>
              <p:spPr>
                <a:xfrm>
                  <a:off x="1334662" y="2490046"/>
                  <a:ext cx="1557660" cy="664503"/>
                </a:xfrm>
                <a:custGeom>
                  <a:rect b="b" l="l" r="r" t="t"/>
                  <a:pathLst>
                    <a:path extrusionOk="0" h="9203" w="38366">
                      <a:moveTo>
                        <a:pt x="1" y="1"/>
                      </a:moveTo>
                      <a:lnTo>
                        <a:pt x="1" y="9202"/>
                      </a:lnTo>
                      <a:lnTo>
                        <a:pt x="38366" y="9202"/>
                      </a:lnTo>
                      <a:lnTo>
                        <a:pt x="38366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" name="Google Shape;204;p17"/>
              <p:cNvGrpSpPr/>
              <p:nvPr/>
            </p:nvGrpSpPr>
            <p:grpSpPr>
              <a:xfrm>
                <a:off x="1153449" y="2838432"/>
                <a:ext cx="1569522" cy="486360"/>
                <a:chOff x="1153495" y="1952025"/>
                <a:chExt cx="3477780" cy="107768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1153495" y="1952030"/>
                  <a:ext cx="3477780" cy="1076888"/>
                </a:xfrm>
                <a:custGeom>
                  <a:rect b="b" l="l" r="r" t="t"/>
                  <a:pathLst>
                    <a:path extrusionOk="0" h="29363" w="94827">
                      <a:moveTo>
                        <a:pt x="0" y="1"/>
                      </a:moveTo>
                      <a:lnTo>
                        <a:pt x="0" y="29362"/>
                      </a:lnTo>
                      <a:lnTo>
                        <a:pt x="94827" y="29362"/>
                      </a:lnTo>
                      <a:lnTo>
                        <a:pt x="94827" y="1"/>
                      </a:lnTo>
                      <a:close/>
                    </a:path>
                  </a:pathLst>
                </a:custGeom>
                <a:solidFill>
                  <a:srgbClr val="70EC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1153500" y="1952025"/>
                  <a:ext cx="1738884" cy="1077687"/>
                </a:xfrm>
                <a:custGeom>
                  <a:rect b="b" l="l" r="r" t="t"/>
                  <a:pathLst>
                    <a:path extrusionOk="0" h="23873" w="43307">
                      <a:moveTo>
                        <a:pt x="0" y="1"/>
                      </a:moveTo>
                      <a:lnTo>
                        <a:pt x="0" y="23872"/>
                      </a:lnTo>
                      <a:lnTo>
                        <a:pt x="43307" y="23872"/>
                      </a:lnTo>
                      <a:lnTo>
                        <a:pt x="43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7" name="Google Shape;207;p17"/>
            <p:cNvSpPr txBox="1"/>
            <p:nvPr/>
          </p:nvSpPr>
          <p:spPr>
            <a:xfrm>
              <a:off x="6953263" y="930273"/>
              <a:ext cx="17334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Implementar diferentes luces 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cámaras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para el juego.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>
            <a:off x="5933707" y="540072"/>
            <a:ext cx="2710500" cy="2166187"/>
            <a:chOff x="5957507" y="1078947"/>
            <a:chExt cx="2710500" cy="2166187"/>
          </a:xfrm>
        </p:grpSpPr>
        <p:sp>
          <p:nvSpPr>
            <p:cNvPr id="213" name="Google Shape;213;p18"/>
            <p:cNvSpPr/>
            <p:nvPr/>
          </p:nvSpPr>
          <p:spPr>
            <a:xfrm>
              <a:off x="5957507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440083" y="1078947"/>
              <a:ext cx="1745335" cy="1768259"/>
              <a:chOff x="6440083" y="1078947"/>
              <a:chExt cx="1745335" cy="1768259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6507425" y="2406700"/>
                <a:ext cx="283667" cy="43275"/>
              </a:xfrm>
              <a:custGeom>
                <a:rect b="b" l="l" r="r" t="t"/>
                <a:pathLst>
                  <a:path extrusionOk="0" h="1251" w="11449">
                    <a:moveTo>
                      <a:pt x="0" y="1"/>
                    </a:moveTo>
                    <a:lnTo>
                      <a:pt x="0" y="1250"/>
                    </a:lnTo>
                    <a:lnTo>
                      <a:pt x="11448" y="1250"/>
                    </a:lnTo>
                    <a:lnTo>
                      <a:pt x="1144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6440083" y="2723543"/>
                <a:ext cx="1695671" cy="123662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6540537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6490875" y="2434300"/>
                <a:ext cx="283688" cy="299196"/>
              </a:xfrm>
              <a:custGeom>
                <a:rect b="b" l="l" r="r" t="t"/>
                <a:pathLst>
                  <a:path extrusionOk="0" h="13549" w="12199">
                    <a:moveTo>
                      <a:pt x="0" y="0"/>
                    </a:moveTo>
                    <a:lnTo>
                      <a:pt x="0" y="13548"/>
                    </a:lnTo>
                    <a:lnTo>
                      <a:pt x="12198" y="13548"/>
                    </a:lnTo>
                    <a:lnTo>
                      <a:pt x="1219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6760225" y="2406698"/>
                <a:ext cx="1319209" cy="43275"/>
              </a:xfrm>
              <a:custGeom>
                <a:rect b="b" l="l" r="r" t="t"/>
                <a:pathLst>
                  <a:path extrusionOk="0" h="1251" w="59740">
                    <a:moveTo>
                      <a:pt x="0" y="1"/>
                    </a:moveTo>
                    <a:lnTo>
                      <a:pt x="0" y="1250"/>
                    </a:lnTo>
                    <a:lnTo>
                      <a:pt x="59740" y="1250"/>
                    </a:lnTo>
                    <a:lnTo>
                      <a:pt x="59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6840814" y="1845852"/>
                <a:ext cx="894143" cy="560873"/>
              </a:xfrm>
              <a:custGeom>
                <a:rect b="b" l="l" r="r" t="t"/>
                <a:pathLst>
                  <a:path extrusionOk="0" h="25399" w="40491">
                    <a:moveTo>
                      <a:pt x="39119" y="1"/>
                    </a:moveTo>
                    <a:cubicBezTo>
                      <a:pt x="39094" y="1"/>
                      <a:pt x="39069" y="2"/>
                      <a:pt x="39044" y="3"/>
                    </a:cubicBezTo>
                    <a:lnTo>
                      <a:pt x="4050" y="3"/>
                    </a:lnTo>
                    <a:cubicBezTo>
                      <a:pt x="3200" y="3"/>
                      <a:pt x="2500" y="653"/>
                      <a:pt x="2400" y="1503"/>
                    </a:cubicBezTo>
                    <a:lnTo>
                      <a:pt x="151" y="23849"/>
                    </a:lnTo>
                    <a:cubicBezTo>
                      <a:pt x="1" y="24699"/>
                      <a:pt x="650" y="25399"/>
                      <a:pt x="1500" y="25399"/>
                    </a:cubicBezTo>
                    <a:lnTo>
                      <a:pt x="36444" y="25399"/>
                    </a:lnTo>
                    <a:cubicBezTo>
                      <a:pt x="37294" y="25349"/>
                      <a:pt x="37994" y="24699"/>
                      <a:pt x="38094" y="23849"/>
                    </a:cubicBezTo>
                    <a:lnTo>
                      <a:pt x="40394" y="1503"/>
                    </a:lnTo>
                    <a:cubicBezTo>
                      <a:pt x="40490" y="728"/>
                      <a:pt x="39884" y="1"/>
                      <a:pt x="3911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6893812" y="1844814"/>
                <a:ext cx="894209" cy="561911"/>
              </a:xfrm>
              <a:custGeom>
                <a:rect b="b" l="l" r="r" t="t"/>
                <a:pathLst>
                  <a:path extrusionOk="0" h="25446" w="40494">
                    <a:moveTo>
                      <a:pt x="1500" y="0"/>
                    </a:moveTo>
                    <a:cubicBezTo>
                      <a:pt x="650" y="0"/>
                      <a:pt x="0" y="750"/>
                      <a:pt x="100" y="1550"/>
                    </a:cubicBezTo>
                    <a:lnTo>
                      <a:pt x="2050" y="20547"/>
                    </a:lnTo>
                    <a:lnTo>
                      <a:pt x="2400" y="23896"/>
                    </a:lnTo>
                    <a:cubicBezTo>
                      <a:pt x="2500" y="24746"/>
                      <a:pt x="3200" y="25396"/>
                      <a:pt x="4099" y="25446"/>
                    </a:cubicBezTo>
                    <a:lnTo>
                      <a:pt x="39043" y="25446"/>
                    </a:lnTo>
                    <a:cubicBezTo>
                      <a:pt x="39843" y="25446"/>
                      <a:pt x="40493" y="24746"/>
                      <a:pt x="40393" y="23896"/>
                    </a:cubicBezTo>
                    <a:lnTo>
                      <a:pt x="38094" y="1550"/>
                    </a:lnTo>
                    <a:cubicBezTo>
                      <a:pt x="38044" y="950"/>
                      <a:pt x="37694" y="450"/>
                      <a:pt x="37194" y="200"/>
                    </a:cubicBezTo>
                    <a:cubicBezTo>
                      <a:pt x="36944" y="100"/>
                      <a:pt x="36694" y="50"/>
                      <a:pt x="3644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6987707" y="1946261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5"/>
                      <a:pt x="1147" y="4505"/>
                    </a:cubicBezTo>
                    <a:lnTo>
                      <a:pt x="4197" y="4505"/>
                    </a:lnTo>
                    <a:cubicBezTo>
                      <a:pt x="4597" y="4505"/>
                      <a:pt x="4897" y="4155"/>
                      <a:pt x="4847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2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7000957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97" y="4504"/>
                    </a:lnTo>
                    <a:cubicBezTo>
                      <a:pt x="4597" y="4504"/>
                      <a:pt x="4946" y="4155"/>
                      <a:pt x="4846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7014140" y="2205797"/>
                <a:ext cx="109154" cy="99482"/>
              </a:xfrm>
              <a:custGeom>
                <a:rect b="b" l="l" r="r" t="t"/>
                <a:pathLst>
                  <a:path extrusionOk="0" h="4505" w="4943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99" y="4499"/>
                    </a:lnTo>
                    <a:cubicBezTo>
                      <a:pt x="4225" y="4503"/>
                      <a:pt x="4251" y="4504"/>
                      <a:pt x="4276" y="4504"/>
                    </a:cubicBezTo>
                    <a:cubicBezTo>
                      <a:pt x="4642" y="4504"/>
                      <a:pt x="4943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7131155" y="1946372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00" y="0"/>
                    </a:moveTo>
                    <a:cubicBezTo>
                      <a:pt x="30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150" y="4500"/>
                    </a:cubicBezTo>
                    <a:lnTo>
                      <a:pt x="4150" y="4500"/>
                    </a:lnTo>
                    <a:cubicBezTo>
                      <a:pt x="4599" y="4500"/>
                      <a:pt x="4899" y="4150"/>
                      <a:pt x="4849" y="3750"/>
                    </a:cubicBezTo>
                    <a:lnTo>
                      <a:pt x="4550" y="700"/>
                    </a:lnTo>
                    <a:cubicBezTo>
                      <a:pt x="4500" y="300"/>
                      <a:pt x="4150" y="0"/>
                      <a:pt x="37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7144471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4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69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157654" y="2205797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49" y="4499"/>
                    </a:lnTo>
                    <a:cubicBezTo>
                      <a:pt x="4175" y="4503"/>
                      <a:pt x="4200" y="4504"/>
                      <a:pt x="4225" y="4504"/>
                    </a:cubicBezTo>
                    <a:cubicBezTo>
                      <a:pt x="4592" y="4504"/>
                      <a:pt x="4896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49" y="50"/>
                      <a:pt x="36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7273565" y="1946372"/>
                <a:ext cx="109308" cy="99371"/>
              </a:xfrm>
              <a:custGeom>
                <a:rect b="b" l="l" r="r" t="t"/>
                <a:pathLst>
                  <a:path extrusionOk="0" h="4500" w="4950">
                    <a:moveTo>
                      <a:pt x="750" y="0"/>
                    </a:moveTo>
                    <a:cubicBezTo>
                      <a:pt x="35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200" y="4500"/>
                    </a:cubicBezTo>
                    <a:lnTo>
                      <a:pt x="4199" y="4500"/>
                    </a:lnTo>
                    <a:cubicBezTo>
                      <a:pt x="4599" y="4500"/>
                      <a:pt x="4949" y="4150"/>
                      <a:pt x="4849" y="3750"/>
                    </a:cubicBezTo>
                    <a:lnTo>
                      <a:pt x="4549" y="700"/>
                    </a:lnTo>
                    <a:cubicBezTo>
                      <a:pt x="4499" y="300"/>
                      <a:pt x="4149" y="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7286881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62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946" y="4155"/>
                      <a:pt x="4846" y="3755"/>
                    </a:cubicBezTo>
                    <a:lnTo>
                      <a:pt x="4546" y="75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747" y="5"/>
                    </a:lnTo>
                    <a:cubicBezTo>
                      <a:pt x="718" y="2"/>
                      <a:pt x="690" y="1"/>
                      <a:pt x="662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7300042" y="2205797"/>
                <a:ext cx="108226" cy="99371"/>
              </a:xfrm>
              <a:custGeom>
                <a:rect b="b" l="l" r="r" t="t"/>
                <a:pathLst>
                  <a:path extrusionOk="0" h="4500" w="4901">
                    <a:moveTo>
                      <a:pt x="751" y="0"/>
                    </a:moveTo>
                    <a:cubicBezTo>
                      <a:pt x="301" y="0"/>
                      <a:pt x="1" y="350"/>
                      <a:pt x="51" y="750"/>
                    </a:cubicBezTo>
                    <a:lnTo>
                      <a:pt x="351" y="3750"/>
                    </a:lnTo>
                    <a:cubicBezTo>
                      <a:pt x="401" y="4200"/>
                      <a:pt x="751" y="4499"/>
                      <a:pt x="1201" y="4499"/>
                    </a:cubicBezTo>
                    <a:lnTo>
                      <a:pt x="420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7416108" y="1946261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243" y="4505"/>
                    </a:lnTo>
                    <a:cubicBezTo>
                      <a:pt x="4643" y="4505"/>
                      <a:pt x="4943" y="4155"/>
                      <a:pt x="4893" y="3755"/>
                    </a:cubicBezTo>
                    <a:lnTo>
                      <a:pt x="4593" y="705"/>
                    </a:lnTo>
                    <a:cubicBezTo>
                      <a:pt x="4543" y="305"/>
                      <a:pt x="419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7430395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7442452" y="2205797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51" y="0"/>
                    </a:moveTo>
                    <a:cubicBezTo>
                      <a:pt x="35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1" y="4499"/>
                    </a:cubicBezTo>
                    <a:lnTo>
                      <a:pt x="425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559622" y="1946261"/>
                <a:ext cx="108072" cy="99482"/>
              </a:xfrm>
              <a:custGeom>
                <a:rect b="b" l="l" r="r" t="t"/>
                <a:pathLst>
                  <a:path extrusionOk="0" h="4505" w="489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193" y="4505"/>
                    </a:lnTo>
                    <a:cubicBezTo>
                      <a:pt x="4593" y="4505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7572871" y="2076526"/>
                <a:ext cx="108050" cy="99482"/>
              </a:xfrm>
              <a:custGeom>
                <a:rect b="b" l="l" r="r" t="t"/>
                <a:pathLst>
                  <a:path extrusionOk="0" h="4505" w="4893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4"/>
                      <a:pt x="1194" y="4504"/>
                    </a:cubicBezTo>
                    <a:lnTo>
                      <a:pt x="4193" y="4504"/>
                    </a:lnTo>
                    <a:cubicBezTo>
                      <a:pt x="4593" y="4504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2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7585966" y="2205797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751" y="0"/>
                    </a:moveTo>
                    <a:cubicBezTo>
                      <a:pt x="30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0" y="4499"/>
                    </a:cubicBezTo>
                    <a:lnTo>
                      <a:pt x="4200" y="4499"/>
                    </a:lnTo>
                    <a:cubicBezTo>
                      <a:pt x="4226" y="4503"/>
                      <a:pt x="4251" y="4504"/>
                      <a:pt x="4276" y="4504"/>
                    </a:cubicBezTo>
                    <a:cubicBezTo>
                      <a:pt x="4643" y="4504"/>
                      <a:pt x="4943" y="4171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6974436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4" y="5555"/>
                      <a:pt x="1699" y="5556"/>
                      <a:pt x="1724" y="5556"/>
                    </a:cubicBezTo>
                    <a:cubicBezTo>
                      <a:pt x="2285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707709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9" y="5553"/>
                      <a:pt x="1648" y="5553"/>
                    </a:cubicBezTo>
                    <a:cubicBezTo>
                      <a:pt x="1672" y="5555"/>
                      <a:pt x="1695" y="5556"/>
                      <a:pt x="1718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9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7179781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4" y="5556"/>
                      <a:pt x="1718" y="5556"/>
                    </a:cubicBezTo>
                    <a:cubicBezTo>
                      <a:pt x="2239" y="5556"/>
                      <a:pt x="2693" y="5029"/>
                      <a:pt x="2597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7282442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3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4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7385104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487810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1020" y="1"/>
                    </a:moveTo>
                    <a:cubicBezTo>
                      <a:pt x="455" y="1"/>
                      <a:pt x="1" y="529"/>
                      <a:pt x="96" y="1103"/>
                    </a:cubicBezTo>
                    <a:lnTo>
                      <a:pt x="446" y="4503"/>
                    </a:lnTo>
                    <a:cubicBezTo>
                      <a:pt x="496" y="5103"/>
                      <a:pt x="996" y="5553"/>
                      <a:pt x="1646" y="5553"/>
                    </a:cubicBezTo>
                    <a:cubicBezTo>
                      <a:pt x="1672" y="5555"/>
                      <a:pt x="1697" y="5556"/>
                      <a:pt x="1722" y="5556"/>
                    </a:cubicBezTo>
                    <a:cubicBezTo>
                      <a:pt x="2283" y="5556"/>
                      <a:pt x="2694" y="5029"/>
                      <a:pt x="2646" y="4503"/>
                    </a:cubicBezTo>
                    <a:lnTo>
                      <a:pt x="2296" y="1103"/>
                    </a:lnTo>
                    <a:cubicBezTo>
                      <a:pt x="2196" y="454"/>
                      <a:pt x="1696" y="4"/>
                      <a:pt x="1096" y="4"/>
                    </a:cubicBezTo>
                    <a:cubicBezTo>
                      <a:pt x="1071" y="2"/>
                      <a:pt x="1045" y="1"/>
                      <a:pt x="1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59042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8" y="5553"/>
                      <a:pt x="1598" y="5553"/>
                    </a:cubicBezTo>
                    <a:cubicBezTo>
                      <a:pt x="1624" y="5555"/>
                      <a:pt x="1649" y="5556"/>
                      <a:pt x="1674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6939059" y="1849231"/>
                <a:ext cx="848962" cy="557495"/>
              </a:xfrm>
              <a:custGeom>
                <a:rect b="b" l="l" r="r" t="t"/>
                <a:pathLst>
                  <a:path extrusionOk="0" h="25246" w="38445">
                    <a:moveTo>
                      <a:pt x="35145" y="0"/>
                    </a:moveTo>
                    <a:cubicBezTo>
                      <a:pt x="32595" y="4899"/>
                      <a:pt x="23597" y="18197"/>
                      <a:pt x="1" y="20347"/>
                    </a:cubicBezTo>
                    <a:lnTo>
                      <a:pt x="351" y="23696"/>
                    </a:lnTo>
                    <a:cubicBezTo>
                      <a:pt x="451" y="24546"/>
                      <a:pt x="1151" y="25196"/>
                      <a:pt x="2050" y="25246"/>
                    </a:cubicBezTo>
                    <a:lnTo>
                      <a:pt x="36994" y="25246"/>
                    </a:lnTo>
                    <a:cubicBezTo>
                      <a:pt x="37794" y="25246"/>
                      <a:pt x="38444" y="24546"/>
                      <a:pt x="38344" y="23696"/>
                    </a:cubicBezTo>
                    <a:lnTo>
                      <a:pt x="36045" y="1350"/>
                    </a:lnTo>
                    <a:cubicBezTo>
                      <a:pt x="35995" y="750"/>
                      <a:pt x="35645" y="250"/>
                      <a:pt x="35145" y="0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6760235" y="2434307"/>
                <a:ext cx="1351228" cy="299196"/>
              </a:xfrm>
              <a:custGeom>
                <a:rect b="b" l="l" r="r" t="t"/>
                <a:pathLst>
                  <a:path extrusionOk="0" h="13549" w="61190">
                    <a:moveTo>
                      <a:pt x="0" y="0"/>
                    </a:moveTo>
                    <a:lnTo>
                      <a:pt x="0" y="13548"/>
                    </a:lnTo>
                    <a:lnTo>
                      <a:pt x="61190" y="13548"/>
                    </a:lnTo>
                    <a:lnTo>
                      <a:pt x="6119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6841919" y="2733480"/>
                <a:ext cx="98267" cy="24291"/>
              </a:xfrm>
              <a:custGeom>
                <a:rect b="b" l="l" r="r" t="t"/>
                <a:pathLst>
                  <a:path extrusionOk="0" h="1100" w="4450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7932595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7456806" y="2503845"/>
                <a:ext cx="592827" cy="55228"/>
              </a:xfrm>
              <a:custGeom>
                <a:rect b="b" l="l" r="r" t="t"/>
                <a:pathLst>
                  <a:path extrusionOk="0" fill="none" h="2501" w="26846">
                    <a:moveTo>
                      <a:pt x="1" y="1"/>
                    </a:moveTo>
                    <a:lnTo>
                      <a:pt x="26846" y="1"/>
                    </a:lnTo>
                    <a:lnTo>
                      <a:pt x="26846" y="2500"/>
                    </a:lnTo>
                    <a:lnTo>
                      <a:pt x="1" y="2500"/>
                    </a:lnTo>
                    <a:close/>
                  </a:path>
                </a:pathLst>
              </a:custGeom>
              <a:noFill/>
              <a:ln cap="flat" cmpd="sng" w="16250">
                <a:solidFill>
                  <a:srgbClr val="999999"/>
                </a:solidFill>
                <a:prstDash val="solid"/>
                <a:miter lim="4999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6811003" y="2472951"/>
                <a:ext cx="49708" cy="43282"/>
              </a:xfrm>
              <a:custGeom>
                <a:rect b="b" l="l" r="r" t="t"/>
                <a:pathLst>
                  <a:path extrusionOk="0" h="1960" w="2251">
                    <a:moveTo>
                      <a:pt x="1301" y="0"/>
                    </a:moveTo>
                    <a:cubicBezTo>
                      <a:pt x="401" y="0"/>
                      <a:pt x="1" y="1050"/>
                      <a:pt x="601" y="1650"/>
                    </a:cubicBezTo>
                    <a:cubicBezTo>
                      <a:pt x="799" y="1864"/>
                      <a:pt x="1046" y="1959"/>
                      <a:pt x="1288" y="1959"/>
                    </a:cubicBezTo>
                    <a:cubicBezTo>
                      <a:pt x="1779" y="1959"/>
                      <a:pt x="2250" y="1569"/>
                      <a:pt x="2250" y="1000"/>
                    </a:cubicBezTo>
                    <a:cubicBezTo>
                      <a:pt x="2250" y="450"/>
                      <a:pt x="1801" y="0"/>
                      <a:pt x="130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6889396" y="2472951"/>
                <a:ext cx="49686" cy="42774"/>
              </a:xfrm>
              <a:custGeom>
                <a:rect b="b" l="l" r="r" t="t"/>
                <a:pathLst>
                  <a:path extrusionOk="0" h="1937" w="2250">
                    <a:moveTo>
                      <a:pt x="1250" y="0"/>
                    </a:moveTo>
                    <a:cubicBezTo>
                      <a:pt x="400" y="0"/>
                      <a:pt x="0" y="1050"/>
                      <a:pt x="600" y="1650"/>
                    </a:cubicBezTo>
                    <a:cubicBezTo>
                      <a:pt x="798" y="1848"/>
                      <a:pt x="1040" y="1937"/>
                      <a:pt x="1276" y="1937"/>
                    </a:cubicBezTo>
                    <a:cubicBezTo>
                      <a:pt x="1756" y="1937"/>
                      <a:pt x="2216" y="1569"/>
                      <a:pt x="2250" y="1000"/>
                    </a:cubicBezTo>
                    <a:cubicBezTo>
                      <a:pt x="2250" y="450"/>
                      <a:pt x="1800" y="0"/>
                      <a:pt x="125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6668593" y="1718679"/>
                <a:ext cx="51916" cy="96346"/>
              </a:xfrm>
              <a:custGeom>
                <a:rect b="b" l="l" r="r" t="t"/>
                <a:pathLst>
                  <a:path extrusionOk="0" h="4363" w="2351">
                    <a:moveTo>
                      <a:pt x="1176" y="1"/>
                    </a:moveTo>
                    <a:cubicBezTo>
                      <a:pt x="588" y="1"/>
                      <a:pt x="1" y="388"/>
                      <a:pt x="1" y="1163"/>
                    </a:cubicBezTo>
                    <a:lnTo>
                      <a:pt x="1" y="3213"/>
                    </a:lnTo>
                    <a:cubicBezTo>
                      <a:pt x="1" y="3812"/>
                      <a:pt x="551" y="4362"/>
                      <a:pt x="1201" y="4362"/>
                    </a:cubicBezTo>
                    <a:cubicBezTo>
                      <a:pt x="1801" y="4362"/>
                      <a:pt x="2351" y="3812"/>
                      <a:pt x="2351" y="3213"/>
                    </a:cubicBezTo>
                    <a:lnTo>
                      <a:pt x="2351" y="1163"/>
                    </a:lnTo>
                    <a:cubicBezTo>
                      <a:pt x="2351" y="388"/>
                      <a:pt x="1763" y="1"/>
                      <a:pt x="1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6669697" y="1849143"/>
                <a:ext cx="51916" cy="96412"/>
              </a:xfrm>
              <a:custGeom>
                <a:rect b="b" l="l" r="r" t="t"/>
                <a:pathLst>
                  <a:path extrusionOk="0" h="4366" w="2351">
                    <a:moveTo>
                      <a:pt x="1233" y="1"/>
                    </a:moveTo>
                    <a:cubicBezTo>
                      <a:pt x="1206" y="1"/>
                      <a:pt x="1178" y="2"/>
                      <a:pt x="1151" y="4"/>
                    </a:cubicBezTo>
                    <a:cubicBezTo>
                      <a:pt x="501" y="4"/>
                      <a:pt x="1" y="504"/>
                      <a:pt x="1" y="1154"/>
                    </a:cubicBezTo>
                    <a:lnTo>
                      <a:pt x="1" y="3204"/>
                    </a:lnTo>
                    <a:cubicBezTo>
                      <a:pt x="1" y="3978"/>
                      <a:pt x="588" y="4366"/>
                      <a:pt x="1176" y="4366"/>
                    </a:cubicBezTo>
                    <a:cubicBezTo>
                      <a:pt x="1763" y="4366"/>
                      <a:pt x="2351" y="3978"/>
                      <a:pt x="2351" y="3204"/>
                    </a:cubicBezTo>
                    <a:lnTo>
                      <a:pt x="2351" y="1154"/>
                    </a:lnTo>
                    <a:cubicBezTo>
                      <a:pt x="2303" y="532"/>
                      <a:pt x="1842" y="1"/>
                      <a:pt x="12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6701297" y="1806104"/>
                <a:ext cx="117854" cy="52026"/>
              </a:xfrm>
              <a:custGeom>
                <a:rect b="b" l="l" r="r" t="t"/>
                <a:pathLst>
                  <a:path extrusionOk="0" h="2356" w="5337">
                    <a:moveTo>
                      <a:pt x="1526" y="1"/>
                    </a:moveTo>
                    <a:cubicBezTo>
                      <a:pt x="1" y="1"/>
                      <a:pt x="1" y="2356"/>
                      <a:pt x="1526" y="2356"/>
                    </a:cubicBezTo>
                    <a:cubicBezTo>
                      <a:pt x="1557" y="2356"/>
                      <a:pt x="1588" y="2355"/>
                      <a:pt x="1619" y="2353"/>
                    </a:cubicBezTo>
                    <a:lnTo>
                      <a:pt x="3669" y="2353"/>
                    </a:lnTo>
                    <a:cubicBezTo>
                      <a:pt x="3702" y="2355"/>
                      <a:pt x="3734" y="2356"/>
                      <a:pt x="3765" y="2356"/>
                    </a:cubicBezTo>
                    <a:cubicBezTo>
                      <a:pt x="5337" y="2356"/>
                      <a:pt x="5337" y="1"/>
                      <a:pt x="3765" y="1"/>
                    </a:cubicBezTo>
                    <a:cubicBezTo>
                      <a:pt x="3734" y="1"/>
                      <a:pt x="3702" y="2"/>
                      <a:pt x="3669" y="3"/>
                    </a:cubicBezTo>
                    <a:lnTo>
                      <a:pt x="1619" y="3"/>
                    </a:lnTo>
                    <a:cubicBezTo>
                      <a:pt x="1588" y="2"/>
                      <a:pt x="1557" y="1"/>
                      <a:pt x="1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6574764" y="1806170"/>
                <a:ext cx="102684" cy="51916"/>
              </a:xfrm>
              <a:custGeom>
                <a:rect b="b" l="l" r="r" t="t"/>
                <a:pathLst>
                  <a:path extrusionOk="0" h="2351" w="4650">
                    <a:moveTo>
                      <a:pt x="1450" y="0"/>
                    </a:moveTo>
                    <a:cubicBezTo>
                      <a:pt x="1" y="100"/>
                      <a:pt x="1" y="2200"/>
                      <a:pt x="1450" y="2350"/>
                    </a:cubicBezTo>
                    <a:lnTo>
                      <a:pt x="3500" y="2350"/>
                    </a:lnTo>
                    <a:cubicBezTo>
                      <a:pt x="4150" y="2350"/>
                      <a:pt x="4650" y="1800"/>
                      <a:pt x="4650" y="1150"/>
                    </a:cubicBezTo>
                    <a:cubicBezTo>
                      <a:pt x="4650" y="500"/>
                      <a:pt x="4150" y="0"/>
                      <a:pt x="3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7539615" y="1155399"/>
                <a:ext cx="43061" cy="81153"/>
              </a:xfrm>
              <a:custGeom>
                <a:rect b="b" l="l" r="r" t="t"/>
                <a:pathLst>
                  <a:path extrusionOk="0" h="3675" w="1950">
                    <a:moveTo>
                      <a:pt x="975" y="1"/>
                    </a:moveTo>
                    <a:cubicBezTo>
                      <a:pt x="487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5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2" y="1"/>
                      <a:pt x="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7539615" y="1265237"/>
                <a:ext cx="43061" cy="80336"/>
              </a:xfrm>
              <a:custGeom>
                <a:rect b="b" l="l" r="r" t="t"/>
                <a:pathLst>
                  <a:path extrusionOk="0" h="3638" w="1950">
                    <a:moveTo>
                      <a:pt x="950" y="1"/>
                    </a:moveTo>
                    <a:cubicBezTo>
                      <a:pt x="45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25"/>
                      <a:pt x="487" y="3638"/>
                      <a:pt x="975" y="3638"/>
                    </a:cubicBezTo>
                    <a:cubicBezTo>
                      <a:pt x="1462" y="3638"/>
                      <a:pt x="1950" y="3325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569404" y="1228823"/>
                <a:ext cx="94977" cy="43061"/>
              </a:xfrm>
              <a:custGeom>
                <a:rect b="b" l="l" r="r" t="t"/>
                <a:pathLst>
                  <a:path extrusionOk="0" h="1950" w="4301">
                    <a:moveTo>
                      <a:pt x="1301" y="0"/>
                    </a:moveTo>
                    <a:cubicBezTo>
                      <a:pt x="1" y="0"/>
                      <a:pt x="1" y="1950"/>
                      <a:pt x="1301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457910" y="1229927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600" y="1900"/>
                      <a:pt x="4000" y="1500"/>
                      <a:pt x="4000" y="950"/>
                    </a:cubicBezTo>
                    <a:cubicBezTo>
                      <a:pt x="4000" y="400"/>
                      <a:pt x="3600" y="0"/>
                      <a:pt x="3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8060652" y="1785744"/>
                <a:ext cx="43083" cy="81153"/>
              </a:xfrm>
              <a:custGeom>
                <a:rect b="b" l="l" r="r" t="t"/>
                <a:pathLst>
                  <a:path extrusionOk="0" h="3675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5"/>
                    </a:cubicBezTo>
                    <a:lnTo>
                      <a:pt x="1" y="2725"/>
                    </a:lnTo>
                    <a:cubicBezTo>
                      <a:pt x="1" y="3275"/>
                      <a:pt x="451" y="3675"/>
                      <a:pt x="1001" y="3675"/>
                    </a:cubicBezTo>
                    <a:cubicBezTo>
                      <a:pt x="1551" y="3675"/>
                      <a:pt x="1951" y="3275"/>
                      <a:pt x="1951" y="2725"/>
                    </a:cubicBezTo>
                    <a:lnTo>
                      <a:pt x="1951" y="975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8060652" y="1895582"/>
                <a:ext cx="43083" cy="81175"/>
              </a:xfrm>
              <a:custGeom>
                <a:rect b="b" l="l" r="r" t="t"/>
                <a:pathLst>
                  <a:path extrusionOk="0" h="3676" w="1951">
                    <a:moveTo>
                      <a:pt x="1001" y="1"/>
                    </a:moveTo>
                    <a:cubicBezTo>
                      <a:pt x="451" y="1"/>
                      <a:pt x="1" y="451"/>
                      <a:pt x="1" y="1001"/>
                    </a:cubicBezTo>
                    <a:lnTo>
                      <a:pt x="1" y="2700"/>
                    </a:lnTo>
                    <a:cubicBezTo>
                      <a:pt x="1" y="3350"/>
                      <a:pt x="488" y="3675"/>
                      <a:pt x="976" y="3675"/>
                    </a:cubicBezTo>
                    <a:cubicBezTo>
                      <a:pt x="1463" y="3675"/>
                      <a:pt x="1951" y="3350"/>
                      <a:pt x="1951" y="2700"/>
                    </a:cubicBezTo>
                    <a:lnTo>
                      <a:pt x="1951" y="1001"/>
                    </a:lnTo>
                    <a:cubicBezTo>
                      <a:pt x="1951" y="451"/>
                      <a:pt x="1551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8090463" y="1860272"/>
                <a:ext cx="94955" cy="43061"/>
              </a:xfrm>
              <a:custGeom>
                <a:rect b="b" l="l" r="r" t="t"/>
                <a:pathLst>
                  <a:path extrusionOk="0" h="1950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7980073" y="1860272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3550" y="1950"/>
                      <a:pt x="4000" y="1500"/>
                      <a:pt x="4000" y="950"/>
                    </a:cubicBezTo>
                    <a:cubicBezTo>
                      <a:pt x="4000" y="450"/>
                      <a:pt x="355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6941268" y="1303882"/>
                <a:ext cx="144640" cy="122933"/>
              </a:xfrm>
              <a:custGeom>
                <a:rect b="b" l="l" r="r" t="t"/>
                <a:pathLst>
                  <a:path extrusionOk="0" h="5567" w="6550">
                    <a:moveTo>
                      <a:pt x="3750" y="0"/>
                    </a:moveTo>
                    <a:cubicBezTo>
                      <a:pt x="1251" y="0"/>
                      <a:pt x="1" y="3000"/>
                      <a:pt x="1750" y="4750"/>
                    </a:cubicBezTo>
                    <a:cubicBezTo>
                      <a:pt x="2332" y="5315"/>
                      <a:pt x="3038" y="5567"/>
                      <a:pt x="3728" y="5567"/>
                    </a:cubicBezTo>
                    <a:cubicBezTo>
                      <a:pt x="5175" y="5567"/>
                      <a:pt x="6550" y="4458"/>
                      <a:pt x="6550" y="2800"/>
                    </a:cubicBezTo>
                    <a:cubicBezTo>
                      <a:pt x="6550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8044022" y="1078947"/>
                <a:ext cx="111185" cy="94292"/>
              </a:xfrm>
              <a:custGeom>
                <a:rect b="b" l="l" r="r" t="t"/>
                <a:pathLst>
                  <a:path extrusionOk="0" h="4270" w="5035">
                    <a:moveTo>
                      <a:pt x="2873" y="1"/>
                    </a:moveTo>
                    <a:cubicBezTo>
                      <a:pt x="964" y="1"/>
                      <a:pt x="0" y="2265"/>
                      <a:pt x="1335" y="3601"/>
                    </a:cubicBezTo>
                    <a:cubicBezTo>
                      <a:pt x="1781" y="4063"/>
                      <a:pt x="2336" y="4269"/>
                      <a:pt x="2880" y="4269"/>
                    </a:cubicBezTo>
                    <a:cubicBezTo>
                      <a:pt x="3981" y="4269"/>
                      <a:pt x="5035" y="3423"/>
                      <a:pt x="5035" y="2151"/>
                    </a:cubicBezTo>
                    <a:cubicBezTo>
                      <a:pt x="5035" y="951"/>
                      <a:pt x="4085" y="1"/>
                      <a:pt x="2935" y="1"/>
                    </a:cubicBezTo>
                    <a:cubicBezTo>
                      <a:pt x="2914" y="1"/>
                      <a:pt x="2893" y="1"/>
                      <a:pt x="2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" name="Google Shape;265;p18"/>
          <p:cNvGrpSpPr/>
          <p:nvPr/>
        </p:nvGrpSpPr>
        <p:grpSpPr>
          <a:xfrm>
            <a:off x="3192950" y="549746"/>
            <a:ext cx="2710500" cy="2156513"/>
            <a:chOff x="3216750" y="1088621"/>
            <a:chExt cx="2710500" cy="2156513"/>
          </a:xfrm>
        </p:grpSpPr>
        <p:sp>
          <p:nvSpPr>
            <p:cNvPr id="266" name="Google Shape;266;p18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8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0" name="Google Shape;310;p18"/>
          <p:cNvSpPr txBox="1"/>
          <p:nvPr>
            <p:ph type="title"/>
          </p:nvPr>
        </p:nvSpPr>
        <p:spPr>
          <a:xfrm>
            <a:off x="433400" y="148350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Cronogramas de actividades</a:t>
            </a:r>
            <a:endParaRPr/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433400" y="24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{53C2CDB2-81A2-4F49-82C7-006299B40490}</a:tableStyleId>
              </a:tblPr>
              <a:tblGrid>
                <a:gridCol w="1295400"/>
                <a:gridCol w="1447800"/>
                <a:gridCol w="1371600"/>
                <a:gridCol w="1371600"/>
                <a:gridCol w="1371600"/>
                <a:gridCol w="1371600"/>
              </a:tblGrid>
              <a:tr h="3962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Noviembre</a:t>
                      </a:r>
                      <a:endParaRPr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Diciembre</a:t>
                      </a:r>
                      <a:endParaRPr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hMerge="1"/>
              </a:tr>
              <a:tr h="4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Sem3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sem4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sem5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Sem1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Sem2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Sem3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</a:tr>
              <a:tr h="6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el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planteamiento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del proyecto.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modificaciones y recomendaciones.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Búsqueda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realización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Búsqueda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texturas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y búsqueda de skybox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Creación de escenario(Mapa de alturas y de texturas) y luces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Creación de animaciones de los diferentes modelos, ajuste de vista en primera y tercera persona 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Importación de modelos, animaciones, mapas, texturas, etc. en el proyecto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</a:tr>
            </a:tbl>
          </a:graphicData>
        </a:graphic>
      </p:graphicFrame>
      <p:grpSp>
        <p:nvGrpSpPr>
          <p:cNvPr id="312" name="Google Shape;312;p18"/>
          <p:cNvGrpSpPr/>
          <p:nvPr/>
        </p:nvGrpSpPr>
        <p:grpSpPr>
          <a:xfrm>
            <a:off x="452200" y="592119"/>
            <a:ext cx="2710500" cy="1847134"/>
            <a:chOff x="476000" y="1130994"/>
            <a:chExt cx="2710500" cy="1847134"/>
          </a:xfrm>
        </p:grpSpPr>
        <p:sp>
          <p:nvSpPr>
            <p:cNvPr id="313" name="Google Shape;313;p18"/>
            <p:cNvSpPr/>
            <p:nvPr/>
          </p:nvSpPr>
          <p:spPr>
            <a:xfrm>
              <a:off x="476000" y="2576728"/>
              <a:ext cx="2710500" cy="401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9"/>
          <p:cNvGrpSpPr/>
          <p:nvPr/>
        </p:nvGrpSpPr>
        <p:grpSpPr>
          <a:xfrm>
            <a:off x="5933707" y="540072"/>
            <a:ext cx="2710500" cy="2166187"/>
            <a:chOff x="5957507" y="1078947"/>
            <a:chExt cx="2710500" cy="2166187"/>
          </a:xfrm>
        </p:grpSpPr>
        <p:sp>
          <p:nvSpPr>
            <p:cNvPr id="354" name="Google Shape;354;p19"/>
            <p:cNvSpPr/>
            <p:nvPr/>
          </p:nvSpPr>
          <p:spPr>
            <a:xfrm>
              <a:off x="5957507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19"/>
            <p:cNvGrpSpPr/>
            <p:nvPr/>
          </p:nvGrpSpPr>
          <p:grpSpPr>
            <a:xfrm>
              <a:off x="6440083" y="1078947"/>
              <a:ext cx="1745335" cy="1768259"/>
              <a:chOff x="6440083" y="1078947"/>
              <a:chExt cx="1745335" cy="1768259"/>
            </a:xfrm>
          </p:grpSpPr>
          <p:sp>
            <p:nvSpPr>
              <p:cNvPr id="356" name="Google Shape;356;p19"/>
              <p:cNvSpPr/>
              <p:nvPr/>
            </p:nvSpPr>
            <p:spPr>
              <a:xfrm>
                <a:off x="6507425" y="2406700"/>
                <a:ext cx="283678" cy="43275"/>
              </a:xfrm>
              <a:custGeom>
                <a:rect b="b" l="l" r="r" t="t"/>
                <a:pathLst>
                  <a:path extrusionOk="0" h="1251" w="11449">
                    <a:moveTo>
                      <a:pt x="0" y="1"/>
                    </a:moveTo>
                    <a:lnTo>
                      <a:pt x="0" y="1250"/>
                    </a:lnTo>
                    <a:lnTo>
                      <a:pt x="11448" y="1250"/>
                    </a:lnTo>
                    <a:lnTo>
                      <a:pt x="1144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6440083" y="2723543"/>
                <a:ext cx="1695671" cy="123662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6540537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6490875" y="2434300"/>
                <a:ext cx="283688" cy="299196"/>
              </a:xfrm>
              <a:custGeom>
                <a:rect b="b" l="l" r="r" t="t"/>
                <a:pathLst>
                  <a:path extrusionOk="0" h="13549" w="12199">
                    <a:moveTo>
                      <a:pt x="0" y="0"/>
                    </a:moveTo>
                    <a:lnTo>
                      <a:pt x="0" y="13548"/>
                    </a:lnTo>
                    <a:lnTo>
                      <a:pt x="12198" y="13548"/>
                    </a:lnTo>
                    <a:lnTo>
                      <a:pt x="1219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6760225" y="2406698"/>
                <a:ext cx="1319209" cy="43275"/>
              </a:xfrm>
              <a:custGeom>
                <a:rect b="b" l="l" r="r" t="t"/>
                <a:pathLst>
                  <a:path extrusionOk="0" h="1251" w="59740">
                    <a:moveTo>
                      <a:pt x="0" y="1"/>
                    </a:moveTo>
                    <a:lnTo>
                      <a:pt x="0" y="1250"/>
                    </a:lnTo>
                    <a:lnTo>
                      <a:pt x="59740" y="1250"/>
                    </a:lnTo>
                    <a:lnTo>
                      <a:pt x="59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40814" y="1845852"/>
                <a:ext cx="894143" cy="560873"/>
              </a:xfrm>
              <a:custGeom>
                <a:rect b="b" l="l" r="r" t="t"/>
                <a:pathLst>
                  <a:path extrusionOk="0" h="25399" w="40491">
                    <a:moveTo>
                      <a:pt x="39119" y="1"/>
                    </a:moveTo>
                    <a:cubicBezTo>
                      <a:pt x="39094" y="1"/>
                      <a:pt x="39069" y="2"/>
                      <a:pt x="39044" y="3"/>
                    </a:cubicBezTo>
                    <a:lnTo>
                      <a:pt x="4050" y="3"/>
                    </a:lnTo>
                    <a:cubicBezTo>
                      <a:pt x="3200" y="3"/>
                      <a:pt x="2500" y="653"/>
                      <a:pt x="2400" y="1503"/>
                    </a:cubicBezTo>
                    <a:lnTo>
                      <a:pt x="151" y="23849"/>
                    </a:lnTo>
                    <a:cubicBezTo>
                      <a:pt x="1" y="24699"/>
                      <a:pt x="650" y="25399"/>
                      <a:pt x="1500" y="25399"/>
                    </a:cubicBezTo>
                    <a:lnTo>
                      <a:pt x="36444" y="25399"/>
                    </a:lnTo>
                    <a:cubicBezTo>
                      <a:pt x="37294" y="25349"/>
                      <a:pt x="37994" y="24699"/>
                      <a:pt x="38094" y="23849"/>
                    </a:cubicBezTo>
                    <a:lnTo>
                      <a:pt x="40394" y="1503"/>
                    </a:lnTo>
                    <a:cubicBezTo>
                      <a:pt x="40490" y="728"/>
                      <a:pt x="39884" y="1"/>
                      <a:pt x="3911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893812" y="1844814"/>
                <a:ext cx="894209" cy="561911"/>
              </a:xfrm>
              <a:custGeom>
                <a:rect b="b" l="l" r="r" t="t"/>
                <a:pathLst>
                  <a:path extrusionOk="0" h="25446" w="40494">
                    <a:moveTo>
                      <a:pt x="1500" y="0"/>
                    </a:moveTo>
                    <a:cubicBezTo>
                      <a:pt x="650" y="0"/>
                      <a:pt x="0" y="750"/>
                      <a:pt x="100" y="1550"/>
                    </a:cubicBezTo>
                    <a:lnTo>
                      <a:pt x="2050" y="20547"/>
                    </a:lnTo>
                    <a:lnTo>
                      <a:pt x="2400" y="23896"/>
                    </a:lnTo>
                    <a:cubicBezTo>
                      <a:pt x="2500" y="24746"/>
                      <a:pt x="3200" y="25396"/>
                      <a:pt x="4099" y="25446"/>
                    </a:cubicBezTo>
                    <a:lnTo>
                      <a:pt x="39043" y="25446"/>
                    </a:lnTo>
                    <a:cubicBezTo>
                      <a:pt x="39843" y="25446"/>
                      <a:pt x="40493" y="24746"/>
                      <a:pt x="40393" y="23896"/>
                    </a:cubicBezTo>
                    <a:lnTo>
                      <a:pt x="38094" y="1550"/>
                    </a:lnTo>
                    <a:cubicBezTo>
                      <a:pt x="38044" y="950"/>
                      <a:pt x="37694" y="450"/>
                      <a:pt x="37194" y="200"/>
                    </a:cubicBezTo>
                    <a:cubicBezTo>
                      <a:pt x="36944" y="100"/>
                      <a:pt x="36694" y="50"/>
                      <a:pt x="3644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987707" y="1946261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5"/>
                      <a:pt x="1147" y="4505"/>
                    </a:cubicBezTo>
                    <a:lnTo>
                      <a:pt x="4197" y="4505"/>
                    </a:lnTo>
                    <a:cubicBezTo>
                      <a:pt x="4597" y="4505"/>
                      <a:pt x="4897" y="4155"/>
                      <a:pt x="4847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2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000957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21" y="1"/>
                    </a:moveTo>
                    <a:cubicBezTo>
                      <a:pt x="260" y="1"/>
                      <a:pt x="1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97" y="4504"/>
                    </a:lnTo>
                    <a:cubicBezTo>
                      <a:pt x="4597" y="4504"/>
                      <a:pt x="4946" y="4155"/>
                      <a:pt x="4846" y="3755"/>
                    </a:cubicBezTo>
                    <a:lnTo>
                      <a:pt x="4547" y="705"/>
                    </a:lnTo>
                    <a:cubicBezTo>
                      <a:pt x="4497" y="305"/>
                      <a:pt x="4147" y="5"/>
                      <a:pt x="374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014140" y="2205797"/>
                <a:ext cx="109154" cy="99482"/>
              </a:xfrm>
              <a:custGeom>
                <a:rect b="b" l="l" r="r" t="t"/>
                <a:pathLst>
                  <a:path extrusionOk="0" h="4505" w="4943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99" y="4499"/>
                    </a:lnTo>
                    <a:cubicBezTo>
                      <a:pt x="4225" y="4503"/>
                      <a:pt x="4251" y="4504"/>
                      <a:pt x="4276" y="4504"/>
                    </a:cubicBezTo>
                    <a:cubicBezTo>
                      <a:pt x="4642" y="4504"/>
                      <a:pt x="4943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131155" y="1946372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00" y="0"/>
                    </a:moveTo>
                    <a:cubicBezTo>
                      <a:pt x="30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150" y="4500"/>
                    </a:cubicBezTo>
                    <a:lnTo>
                      <a:pt x="4150" y="4500"/>
                    </a:lnTo>
                    <a:cubicBezTo>
                      <a:pt x="4599" y="4500"/>
                      <a:pt x="4899" y="4150"/>
                      <a:pt x="4849" y="3750"/>
                    </a:cubicBezTo>
                    <a:lnTo>
                      <a:pt x="4550" y="700"/>
                    </a:lnTo>
                    <a:cubicBezTo>
                      <a:pt x="4500" y="300"/>
                      <a:pt x="4150" y="0"/>
                      <a:pt x="37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144471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47" y="4504"/>
                    </a:cubicBezTo>
                    <a:lnTo>
                      <a:pt x="414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697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7157654" y="2205797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700" y="0"/>
                    </a:moveTo>
                    <a:cubicBezTo>
                      <a:pt x="300" y="0"/>
                      <a:pt x="0" y="350"/>
                      <a:pt x="50" y="750"/>
                    </a:cubicBezTo>
                    <a:lnTo>
                      <a:pt x="350" y="3750"/>
                    </a:lnTo>
                    <a:cubicBezTo>
                      <a:pt x="400" y="4200"/>
                      <a:pt x="750" y="4499"/>
                      <a:pt x="1150" y="4499"/>
                    </a:cubicBezTo>
                    <a:lnTo>
                      <a:pt x="4149" y="4499"/>
                    </a:lnTo>
                    <a:cubicBezTo>
                      <a:pt x="4175" y="4503"/>
                      <a:pt x="4200" y="4504"/>
                      <a:pt x="4225" y="4504"/>
                    </a:cubicBezTo>
                    <a:cubicBezTo>
                      <a:pt x="4592" y="4504"/>
                      <a:pt x="4896" y="4171"/>
                      <a:pt x="4849" y="3750"/>
                    </a:cubicBezTo>
                    <a:lnTo>
                      <a:pt x="4549" y="750"/>
                    </a:lnTo>
                    <a:cubicBezTo>
                      <a:pt x="4499" y="350"/>
                      <a:pt x="4149" y="50"/>
                      <a:pt x="36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7273565" y="1946372"/>
                <a:ext cx="109308" cy="99371"/>
              </a:xfrm>
              <a:custGeom>
                <a:rect b="b" l="l" r="r" t="t"/>
                <a:pathLst>
                  <a:path extrusionOk="0" h="4500" w="4950">
                    <a:moveTo>
                      <a:pt x="750" y="0"/>
                    </a:moveTo>
                    <a:cubicBezTo>
                      <a:pt x="350" y="0"/>
                      <a:pt x="0" y="350"/>
                      <a:pt x="50" y="700"/>
                    </a:cubicBezTo>
                    <a:lnTo>
                      <a:pt x="350" y="3750"/>
                    </a:lnTo>
                    <a:cubicBezTo>
                      <a:pt x="400" y="4150"/>
                      <a:pt x="750" y="4450"/>
                      <a:pt x="1200" y="4500"/>
                    </a:cubicBezTo>
                    <a:lnTo>
                      <a:pt x="4199" y="4500"/>
                    </a:lnTo>
                    <a:cubicBezTo>
                      <a:pt x="4599" y="4500"/>
                      <a:pt x="4949" y="4150"/>
                      <a:pt x="4849" y="3750"/>
                    </a:cubicBezTo>
                    <a:lnTo>
                      <a:pt x="4549" y="700"/>
                    </a:lnTo>
                    <a:cubicBezTo>
                      <a:pt x="4499" y="300"/>
                      <a:pt x="4149" y="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7286881" y="2076526"/>
                <a:ext cx="109242" cy="99482"/>
              </a:xfrm>
              <a:custGeom>
                <a:rect b="b" l="l" r="r" t="t"/>
                <a:pathLst>
                  <a:path extrusionOk="0" h="4505" w="4947">
                    <a:moveTo>
                      <a:pt x="662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946" y="4155"/>
                      <a:pt x="4846" y="3755"/>
                    </a:cubicBezTo>
                    <a:lnTo>
                      <a:pt x="4546" y="75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747" y="5"/>
                    </a:lnTo>
                    <a:cubicBezTo>
                      <a:pt x="718" y="2"/>
                      <a:pt x="690" y="1"/>
                      <a:pt x="662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300042" y="2205797"/>
                <a:ext cx="108226" cy="99371"/>
              </a:xfrm>
              <a:custGeom>
                <a:rect b="b" l="l" r="r" t="t"/>
                <a:pathLst>
                  <a:path extrusionOk="0" h="4500" w="4901">
                    <a:moveTo>
                      <a:pt x="751" y="0"/>
                    </a:moveTo>
                    <a:cubicBezTo>
                      <a:pt x="301" y="0"/>
                      <a:pt x="1" y="350"/>
                      <a:pt x="51" y="750"/>
                    </a:cubicBezTo>
                    <a:lnTo>
                      <a:pt x="351" y="3750"/>
                    </a:lnTo>
                    <a:cubicBezTo>
                      <a:pt x="401" y="4200"/>
                      <a:pt x="751" y="4499"/>
                      <a:pt x="1201" y="4499"/>
                    </a:cubicBezTo>
                    <a:lnTo>
                      <a:pt x="420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416108" y="1946261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243" y="4505"/>
                    </a:lnTo>
                    <a:cubicBezTo>
                      <a:pt x="4643" y="4505"/>
                      <a:pt x="4943" y="4155"/>
                      <a:pt x="4893" y="3755"/>
                    </a:cubicBezTo>
                    <a:lnTo>
                      <a:pt x="4593" y="705"/>
                    </a:lnTo>
                    <a:cubicBezTo>
                      <a:pt x="4543" y="305"/>
                      <a:pt x="419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430395" y="2076526"/>
                <a:ext cx="108138" cy="99482"/>
              </a:xfrm>
              <a:custGeom>
                <a:rect b="b" l="l" r="r" t="t"/>
                <a:pathLst>
                  <a:path extrusionOk="0" h="4505" w="4897">
                    <a:moveTo>
                      <a:pt x="621" y="1"/>
                    </a:moveTo>
                    <a:cubicBezTo>
                      <a:pt x="260" y="1"/>
                      <a:pt x="0" y="331"/>
                      <a:pt x="47" y="705"/>
                    </a:cubicBezTo>
                    <a:lnTo>
                      <a:pt x="347" y="3755"/>
                    </a:lnTo>
                    <a:cubicBezTo>
                      <a:pt x="397" y="4155"/>
                      <a:pt x="747" y="4454"/>
                      <a:pt x="1197" y="4504"/>
                    </a:cubicBezTo>
                    <a:lnTo>
                      <a:pt x="4196" y="4504"/>
                    </a:lnTo>
                    <a:cubicBezTo>
                      <a:pt x="4596" y="4504"/>
                      <a:pt x="4896" y="4155"/>
                      <a:pt x="4846" y="3755"/>
                    </a:cubicBezTo>
                    <a:lnTo>
                      <a:pt x="4546" y="705"/>
                    </a:lnTo>
                    <a:cubicBezTo>
                      <a:pt x="4496" y="305"/>
                      <a:pt x="4146" y="5"/>
                      <a:pt x="3746" y="5"/>
                    </a:cubicBezTo>
                    <a:lnTo>
                      <a:pt x="697" y="5"/>
                    </a:lnTo>
                    <a:cubicBezTo>
                      <a:pt x="671" y="2"/>
                      <a:pt x="646" y="1"/>
                      <a:pt x="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442452" y="2205797"/>
                <a:ext cx="108204" cy="99371"/>
              </a:xfrm>
              <a:custGeom>
                <a:rect b="b" l="l" r="r" t="t"/>
                <a:pathLst>
                  <a:path extrusionOk="0" h="4500" w="4900">
                    <a:moveTo>
                      <a:pt x="751" y="0"/>
                    </a:moveTo>
                    <a:cubicBezTo>
                      <a:pt x="35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1" y="4499"/>
                    </a:cubicBezTo>
                    <a:lnTo>
                      <a:pt x="4250" y="4499"/>
                    </a:lnTo>
                    <a:cubicBezTo>
                      <a:pt x="4600" y="4499"/>
                      <a:pt x="4900" y="4150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559622" y="1946261"/>
                <a:ext cx="108072" cy="99482"/>
              </a:xfrm>
              <a:custGeom>
                <a:rect b="b" l="l" r="r" t="t"/>
                <a:pathLst>
                  <a:path extrusionOk="0" h="4505" w="4894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5"/>
                      <a:pt x="1194" y="4505"/>
                    </a:cubicBezTo>
                    <a:lnTo>
                      <a:pt x="4193" y="4505"/>
                    </a:lnTo>
                    <a:cubicBezTo>
                      <a:pt x="4593" y="4505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3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7572871" y="2076526"/>
                <a:ext cx="108050" cy="99482"/>
              </a:xfrm>
              <a:custGeom>
                <a:rect b="b" l="l" r="r" t="t"/>
                <a:pathLst>
                  <a:path extrusionOk="0" h="4505" w="4893">
                    <a:moveTo>
                      <a:pt x="667" y="1"/>
                    </a:moveTo>
                    <a:cubicBezTo>
                      <a:pt x="301" y="1"/>
                      <a:pt x="0" y="331"/>
                      <a:pt x="94" y="705"/>
                    </a:cubicBezTo>
                    <a:lnTo>
                      <a:pt x="394" y="3755"/>
                    </a:lnTo>
                    <a:cubicBezTo>
                      <a:pt x="444" y="4155"/>
                      <a:pt x="794" y="4454"/>
                      <a:pt x="1194" y="4504"/>
                    </a:cubicBezTo>
                    <a:lnTo>
                      <a:pt x="4193" y="4504"/>
                    </a:lnTo>
                    <a:cubicBezTo>
                      <a:pt x="4593" y="4504"/>
                      <a:pt x="4893" y="4155"/>
                      <a:pt x="4893" y="3755"/>
                    </a:cubicBezTo>
                    <a:lnTo>
                      <a:pt x="4543" y="705"/>
                    </a:lnTo>
                    <a:cubicBezTo>
                      <a:pt x="4493" y="305"/>
                      <a:pt x="4143" y="5"/>
                      <a:pt x="3743" y="5"/>
                    </a:cubicBezTo>
                    <a:lnTo>
                      <a:pt x="744" y="5"/>
                    </a:lnTo>
                    <a:cubicBezTo>
                      <a:pt x="718" y="2"/>
                      <a:pt x="692" y="1"/>
                      <a:pt x="66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7585966" y="2205797"/>
                <a:ext cx="109176" cy="99482"/>
              </a:xfrm>
              <a:custGeom>
                <a:rect b="b" l="l" r="r" t="t"/>
                <a:pathLst>
                  <a:path extrusionOk="0" h="4505" w="4944">
                    <a:moveTo>
                      <a:pt x="751" y="0"/>
                    </a:moveTo>
                    <a:cubicBezTo>
                      <a:pt x="301" y="0"/>
                      <a:pt x="1" y="350"/>
                      <a:pt x="101" y="750"/>
                    </a:cubicBezTo>
                    <a:lnTo>
                      <a:pt x="401" y="3750"/>
                    </a:lnTo>
                    <a:cubicBezTo>
                      <a:pt x="451" y="4200"/>
                      <a:pt x="801" y="4499"/>
                      <a:pt x="1200" y="4499"/>
                    </a:cubicBezTo>
                    <a:lnTo>
                      <a:pt x="4200" y="4499"/>
                    </a:lnTo>
                    <a:cubicBezTo>
                      <a:pt x="4226" y="4503"/>
                      <a:pt x="4251" y="4504"/>
                      <a:pt x="4276" y="4504"/>
                    </a:cubicBezTo>
                    <a:cubicBezTo>
                      <a:pt x="4643" y="4504"/>
                      <a:pt x="4943" y="4171"/>
                      <a:pt x="4850" y="3750"/>
                    </a:cubicBezTo>
                    <a:lnTo>
                      <a:pt x="4550" y="750"/>
                    </a:lnTo>
                    <a:cubicBezTo>
                      <a:pt x="4500" y="350"/>
                      <a:pt x="4150" y="50"/>
                      <a:pt x="375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74436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4" y="5555"/>
                      <a:pt x="1699" y="5556"/>
                      <a:pt x="1724" y="5556"/>
                    </a:cubicBezTo>
                    <a:cubicBezTo>
                      <a:pt x="2285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707709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9" y="5553"/>
                      <a:pt x="1648" y="5553"/>
                    </a:cubicBezTo>
                    <a:cubicBezTo>
                      <a:pt x="1672" y="5555"/>
                      <a:pt x="1695" y="5556"/>
                      <a:pt x="1718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9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179781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4" y="5556"/>
                      <a:pt x="1718" y="5556"/>
                    </a:cubicBezTo>
                    <a:cubicBezTo>
                      <a:pt x="2239" y="5556"/>
                      <a:pt x="2693" y="5029"/>
                      <a:pt x="2597" y="4503"/>
                    </a:cubicBezTo>
                    <a:lnTo>
                      <a:pt x="229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82442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3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48" y="4"/>
                      <a:pt x="1048" y="4"/>
                    </a:cubicBezTo>
                    <a:cubicBezTo>
                      <a:pt x="1022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385104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2" y="1"/>
                    </a:moveTo>
                    <a:cubicBezTo>
                      <a:pt x="411" y="1"/>
                      <a:pt x="0" y="529"/>
                      <a:pt x="48" y="1103"/>
                    </a:cubicBezTo>
                    <a:lnTo>
                      <a:pt x="398" y="4503"/>
                    </a:lnTo>
                    <a:cubicBezTo>
                      <a:pt x="498" y="5103"/>
                      <a:pt x="998" y="5553"/>
                      <a:pt x="1648" y="5553"/>
                    </a:cubicBezTo>
                    <a:cubicBezTo>
                      <a:pt x="1671" y="5555"/>
                      <a:pt x="1695" y="5556"/>
                      <a:pt x="1718" y="5556"/>
                    </a:cubicBezTo>
                    <a:cubicBezTo>
                      <a:pt x="2239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7" y="1"/>
                      <a:pt x="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487810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1020" y="1"/>
                    </a:moveTo>
                    <a:cubicBezTo>
                      <a:pt x="455" y="1"/>
                      <a:pt x="1" y="529"/>
                      <a:pt x="96" y="1103"/>
                    </a:cubicBezTo>
                    <a:lnTo>
                      <a:pt x="446" y="4503"/>
                    </a:lnTo>
                    <a:cubicBezTo>
                      <a:pt x="496" y="5103"/>
                      <a:pt x="996" y="5553"/>
                      <a:pt x="1646" y="5553"/>
                    </a:cubicBezTo>
                    <a:cubicBezTo>
                      <a:pt x="1672" y="5555"/>
                      <a:pt x="1697" y="5556"/>
                      <a:pt x="1722" y="5556"/>
                    </a:cubicBezTo>
                    <a:cubicBezTo>
                      <a:pt x="2283" y="5556"/>
                      <a:pt x="2694" y="5029"/>
                      <a:pt x="2646" y="4503"/>
                    </a:cubicBezTo>
                    <a:lnTo>
                      <a:pt x="2296" y="1103"/>
                    </a:lnTo>
                    <a:cubicBezTo>
                      <a:pt x="2196" y="454"/>
                      <a:pt x="1696" y="4"/>
                      <a:pt x="1096" y="4"/>
                    </a:cubicBezTo>
                    <a:cubicBezTo>
                      <a:pt x="1071" y="2"/>
                      <a:pt x="1045" y="1"/>
                      <a:pt x="1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590427" y="1777397"/>
                <a:ext cx="59490" cy="122690"/>
              </a:xfrm>
              <a:custGeom>
                <a:rect b="b" l="l" r="r" t="t"/>
                <a:pathLst>
                  <a:path extrusionOk="0" h="5556" w="2694">
                    <a:moveTo>
                      <a:pt x="973" y="1"/>
                    </a:moveTo>
                    <a:cubicBezTo>
                      <a:pt x="411" y="1"/>
                      <a:pt x="1" y="529"/>
                      <a:pt x="49" y="1103"/>
                    </a:cubicBezTo>
                    <a:lnTo>
                      <a:pt x="399" y="4503"/>
                    </a:lnTo>
                    <a:cubicBezTo>
                      <a:pt x="499" y="5103"/>
                      <a:pt x="998" y="5553"/>
                      <a:pt x="1598" y="5553"/>
                    </a:cubicBezTo>
                    <a:cubicBezTo>
                      <a:pt x="1624" y="5555"/>
                      <a:pt x="1649" y="5556"/>
                      <a:pt x="1674" y="5556"/>
                    </a:cubicBezTo>
                    <a:cubicBezTo>
                      <a:pt x="2240" y="5556"/>
                      <a:pt x="2694" y="5029"/>
                      <a:pt x="2598" y="4503"/>
                    </a:cubicBezTo>
                    <a:lnTo>
                      <a:pt x="2248" y="1103"/>
                    </a:lnTo>
                    <a:cubicBezTo>
                      <a:pt x="2198" y="454"/>
                      <a:pt x="1698" y="4"/>
                      <a:pt x="1048" y="4"/>
                    </a:cubicBezTo>
                    <a:cubicBezTo>
                      <a:pt x="1023" y="2"/>
                      <a:pt x="998" y="1"/>
                      <a:pt x="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6939059" y="1849231"/>
                <a:ext cx="848962" cy="557495"/>
              </a:xfrm>
              <a:custGeom>
                <a:rect b="b" l="l" r="r" t="t"/>
                <a:pathLst>
                  <a:path extrusionOk="0" h="25246" w="38445">
                    <a:moveTo>
                      <a:pt x="35145" y="0"/>
                    </a:moveTo>
                    <a:cubicBezTo>
                      <a:pt x="32595" y="4899"/>
                      <a:pt x="23597" y="18197"/>
                      <a:pt x="1" y="20347"/>
                    </a:cubicBezTo>
                    <a:lnTo>
                      <a:pt x="351" y="23696"/>
                    </a:lnTo>
                    <a:cubicBezTo>
                      <a:pt x="451" y="24546"/>
                      <a:pt x="1151" y="25196"/>
                      <a:pt x="2050" y="25246"/>
                    </a:cubicBezTo>
                    <a:lnTo>
                      <a:pt x="36994" y="25246"/>
                    </a:lnTo>
                    <a:cubicBezTo>
                      <a:pt x="37794" y="25246"/>
                      <a:pt x="38444" y="24546"/>
                      <a:pt x="38344" y="23696"/>
                    </a:cubicBezTo>
                    <a:lnTo>
                      <a:pt x="36045" y="1350"/>
                    </a:lnTo>
                    <a:cubicBezTo>
                      <a:pt x="35995" y="750"/>
                      <a:pt x="35645" y="250"/>
                      <a:pt x="35145" y="0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6760235" y="2434307"/>
                <a:ext cx="1351228" cy="299196"/>
              </a:xfrm>
              <a:custGeom>
                <a:rect b="b" l="l" r="r" t="t"/>
                <a:pathLst>
                  <a:path extrusionOk="0" h="13549" w="61190">
                    <a:moveTo>
                      <a:pt x="0" y="0"/>
                    </a:moveTo>
                    <a:lnTo>
                      <a:pt x="0" y="13548"/>
                    </a:lnTo>
                    <a:lnTo>
                      <a:pt x="61190" y="13548"/>
                    </a:lnTo>
                    <a:lnTo>
                      <a:pt x="6119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6841919" y="2733480"/>
                <a:ext cx="98267" cy="24291"/>
              </a:xfrm>
              <a:custGeom>
                <a:rect b="b" l="l" r="r" t="t"/>
                <a:pathLst>
                  <a:path extrusionOk="0" h="1100" w="4450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932595" y="2733480"/>
                <a:ext cx="98289" cy="24291"/>
              </a:xfrm>
              <a:custGeom>
                <a:rect b="b" l="l" r="r" t="t"/>
                <a:pathLst>
                  <a:path extrusionOk="0" h="1100" w="4451">
                    <a:moveTo>
                      <a:pt x="1" y="0"/>
                    </a:moveTo>
                    <a:lnTo>
                      <a:pt x="1" y="1100"/>
                    </a:lnTo>
                    <a:lnTo>
                      <a:pt x="4450" y="1100"/>
                    </a:lnTo>
                    <a:lnTo>
                      <a:pt x="44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456806" y="2503845"/>
                <a:ext cx="592827" cy="55228"/>
              </a:xfrm>
              <a:custGeom>
                <a:rect b="b" l="l" r="r" t="t"/>
                <a:pathLst>
                  <a:path extrusionOk="0" fill="none" h="2501" w="26846">
                    <a:moveTo>
                      <a:pt x="1" y="1"/>
                    </a:moveTo>
                    <a:lnTo>
                      <a:pt x="26846" y="1"/>
                    </a:lnTo>
                    <a:lnTo>
                      <a:pt x="26846" y="2500"/>
                    </a:lnTo>
                    <a:lnTo>
                      <a:pt x="1" y="2500"/>
                    </a:lnTo>
                    <a:close/>
                  </a:path>
                </a:pathLst>
              </a:custGeom>
              <a:noFill/>
              <a:ln cap="flat" cmpd="sng" w="16250">
                <a:solidFill>
                  <a:srgbClr val="999999"/>
                </a:solidFill>
                <a:prstDash val="solid"/>
                <a:miter lim="4999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6811003" y="2472951"/>
                <a:ext cx="49708" cy="43282"/>
              </a:xfrm>
              <a:custGeom>
                <a:rect b="b" l="l" r="r" t="t"/>
                <a:pathLst>
                  <a:path extrusionOk="0" h="1960" w="2251">
                    <a:moveTo>
                      <a:pt x="1301" y="0"/>
                    </a:moveTo>
                    <a:cubicBezTo>
                      <a:pt x="401" y="0"/>
                      <a:pt x="1" y="1050"/>
                      <a:pt x="601" y="1650"/>
                    </a:cubicBezTo>
                    <a:cubicBezTo>
                      <a:pt x="799" y="1864"/>
                      <a:pt x="1046" y="1959"/>
                      <a:pt x="1288" y="1959"/>
                    </a:cubicBezTo>
                    <a:cubicBezTo>
                      <a:pt x="1779" y="1959"/>
                      <a:pt x="2250" y="1569"/>
                      <a:pt x="2250" y="1000"/>
                    </a:cubicBezTo>
                    <a:cubicBezTo>
                      <a:pt x="2250" y="450"/>
                      <a:pt x="1801" y="0"/>
                      <a:pt x="130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6889396" y="2472951"/>
                <a:ext cx="49686" cy="42774"/>
              </a:xfrm>
              <a:custGeom>
                <a:rect b="b" l="l" r="r" t="t"/>
                <a:pathLst>
                  <a:path extrusionOk="0" h="1937" w="2250">
                    <a:moveTo>
                      <a:pt x="1250" y="0"/>
                    </a:moveTo>
                    <a:cubicBezTo>
                      <a:pt x="400" y="0"/>
                      <a:pt x="0" y="1050"/>
                      <a:pt x="600" y="1650"/>
                    </a:cubicBezTo>
                    <a:cubicBezTo>
                      <a:pt x="798" y="1848"/>
                      <a:pt x="1040" y="1937"/>
                      <a:pt x="1276" y="1937"/>
                    </a:cubicBezTo>
                    <a:cubicBezTo>
                      <a:pt x="1756" y="1937"/>
                      <a:pt x="2216" y="1569"/>
                      <a:pt x="2250" y="1000"/>
                    </a:cubicBezTo>
                    <a:cubicBezTo>
                      <a:pt x="2250" y="450"/>
                      <a:pt x="1800" y="0"/>
                      <a:pt x="125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6668593" y="1718679"/>
                <a:ext cx="51916" cy="96346"/>
              </a:xfrm>
              <a:custGeom>
                <a:rect b="b" l="l" r="r" t="t"/>
                <a:pathLst>
                  <a:path extrusionOk="0" h="4363" w="2351">
                    <a:moveTo>
                      <a:pt x="1176" y="1"/>
                    </a:moveTo>
                    <a:cubicBezTo>
                      <a:pt x="588" y="1"/>
                      <a:pt x="1" y="388"/>
                      <a:pt x="1" y="1163"/>
                    </a:cubicBezTo>
                    <a:lnTo>
                      <a:pt x="1" y="3213"/>
                    </a:lnTo>
                    <a:cubicBezTo>
                      <a:pt x="1" y="3812"/>
                      <a:pt x="551" y="4362"/>
                      <a:pt x="1201" y="4362"/>
                    </a:cubicBezTo>
                    <a:cubicBezTo>
                      <a:pt x="1801" y="4362"/>
                      <a:pt x="2351" y="3812"/>
                      <a:pt x="2351" y="3213"/>
                    </a:cubicBezTo>
                    <a:lnTo>
                      <a:pt x="2351" y="1163"/>
                    </a:lnTo>
                    <a:cubicBezTo>
                      <a:pt x="2351" y="388"/>
                      <a:pt x="1763" y="1"/>
                      <a:pt x="1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6669697" y="1849143"/>
                <a:ext cx="51916" cy="96412"/>
              </a:xfrm>
              <a:custGeom>
                <a:rect b="b" l="l" r="r" t="t"/>
                <a:pathLst>
                  <a:path extrusionOk="0" h="4366" w="2351">
                    <a:moveTo>
                      <a:pt x="1233" y="1"/>
                    </a:moveTo>
                    <a:cubicBezTo>
                      <a:pt x="1206" y="1"/>
                      <a:pt x="1178" y="2"/>
                      <a:pt x="1151" y="4"/>
                    </a:cubicBezTo>
                    <a:cubicBezTo>
                      <a:pt x="501" y="4"/>
                      <a:pt x="1" y="504"/>
                      <a:pt x="1" y="1154"/>
                    </a:cubicBezTo>
                    <a:lnTo>
                      <a:pt x="1" y="3204"/>
                    </a:lnTo>
                    <a:cubicBezTo>
                      <a:pt x="1" y="3978"/>
                      <a:pt x="588" y="4366"/>
                      <a:pt x="1176" y="4366"/>
                    </a:cubicBezTo>
                    <a:cubicBezTo>
                      <a:pt x="1763" y="4366"/>
                      <a:pt x="2351" y="3978"/>
                      <a:pt x="2351" y="3204"/>
                    </a:cubicBezTo>
                    <a:lnTo>
                      <a:pt x="2351" y="1154"/>
                    </a:lnTo>
                    <a:cubicBezTo>
                      <a:pt x="2303" y="532"/>
                      <a:pt x="1842" y="1"/>
                      <a:pt x="12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6701297" y="1806104"/>
                <a:ext cx="117854" cy="52026"/>
              </a:xfrm>
              <a:custGeom>
                <a:rect b="b" l="l" r="r" t="t"/>
                <a:pathLst>
                  <a:path extrusionOk="0" h="2356" w="5337">
                    <a:moveTo>
                      <a:pt x="1526" y="1"/>
                    </a:moveTo>
                    <a:cubicBezTo>
                      <a:pt x="1" y="1"/>
                      <a:pt x="1" y="2356"/>
                      <a:pt x="1526" y="2356"/>
                    </a:cubicBezTo>
                    <a:cubicBezTo>
                      <a:pt x="1557" y="2356"/>
                      <a:pt x="1588" y="2355"/>
                      <a:pt x="1619" y="2353"/>
                    </a:cubicBezTo>
                    <a:lnTo>
                      <a:pt x="3669" y="2353"/>
                    </a:lnTo>
                    <a:cubicBezTo>
                      <a:pt x="3702" y="2355"/>
                      <a:pt x="3734" y="2356"/>
                      <a:pt x="3765" y="2356"/>
                    </a:cubicBezTo>
                    <a:cubicBezTo>
                      <a:pt x="5337" y="2356"/>
                      <a:pt x="5337" y="1"/>
                      <a:pt x="3765" y="1"/>
                    </a:cubicBezTo>
                    <a:cubicBezTo>
                      <a:pt x="3734" y="1"/>
                      <a:pt x="3702" y="2"/>
                      <a:pt x="3669" y="3"/>
                    </a:cubicBezTo>
                    <a:lnTo>
                      <a:pt x="1619" y="3"/>
                    </a:lnTo>
                    <a:cubicBezTo>
                      <a:pt x="1588" y="2"/>
                      <a:pt x="1557" y="1"/>
                      <a:pt x="1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6574764" y="1806170"/>
                <a:ext cx="102684" cy="51916"/>
              </a:xfrm>
              <a:custGeom>
                <a:rect b="b" l="l" r="r" t="t"/>
                <a:pathLst>
                  <a:path extrusionOk="0" h="2351" w="4650">
                    <a:moveTo>
                      <a:pt x="1450" y="0"/>
                    </a:moveTo>
                    <a:cubicBezTo>
                      <a:pt x="1" y="100"/>
                      <a:pt x="1" y="2200"/>
                      <a:pt x="1450" y="2350"/>
                    </a:cubicBezTo>
                    <a:lnTo>
                      <a:pt x="3500" y="2350"/>
                    </a:lnTo>
                    <a:cubicBezTo>
                      <a:pt x="4150" y="2350"/>
                      <a:pt x="4650" y="1800"/>
                      <a:pt x="4650" y="1150"/>
                    </a:cubicBezTo>
                    <a:cubicBezTo>
                      <a:pt x="4650" y="500"/>
                      <a:pt x="4150" y="0"/>
                      <a:pt x="3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539615" y="1155399"/>
                <a:ext cx="43061" cy="81153"/>
              </a:xfrm>
              <a:custGeom>
                <a:rect b="b" l="l" r="r" t="t"/>
                <a:pathLst>
                  <a:path extrusionOk="0" h="3675" w="1950">
                    <a:moveTo>
                      <a:pt x="975" y="1"/>
                    </a:moveTo>
                    <a:cubicBezTo>
                      <a:pt x="487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5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2" y="1"/>
                      <a:pt x="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539615" y="1265237"/>
                <a:ext cx="43061" cy="80336"/>
              </a:xfrm>
              <a:custGeom>
                <a:rect b="b" l="l" r="r" t="t"/>
                <a:pathLst>
                  <a:path extrusionOk="0" h="3638" w="1950">
                    <a:moveTo>
                      <a:pt x="950" y="1"/>
                    </a:moveTo>
                    <a:cubicBezTo>
                      <a:pt x="45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25"/>
                      <a:pt x="487" y="3638"/>
                      <a:pt x="975" y="3638"/>
                    </a:cubicBezTo>
                    <a:cubicBezTo>
                      <a:pt x="1462" y="3638"/>
                      <a:pt x="1950" y="3325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569404" y="1228823"/>
                <a:ext cx="94977" cy="43061"/>
              </a:xfrm>
              <a:custGeom>
                <a:rect b="b" l="l" r="r" t="t"/>
                <a:pathLst>
                  <a:path extrusionOk="0" h="1950" w="4301">
                    <a:moveTo>
                      <a:pt x="1301" y="0"/>
                    </a:moveTo>
                    <a:cubicBezTo>
                      <a:pt x="1" y="0"/>
                      <a:pt x="1" y="1950"/>
                      <a:pt x="1301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57910" y="1229927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600" y="1900"/>
                      <a:pt x="4000" y="1500"/>
                      <a:pt x="4000" y="950"/>
                    </a:cubicBezTo>
                    <a:cubicBezTo>
                      <a:pt x="4000" y="400"/>
                      <a:pt x="3600" y="0"/>
                      <a:pt x="3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8060652" y="1785744"/>
                <a:ext cx="43083" cy="81153"/>
              </a:xfrm>
              <a:custGeom>
                <a:rect b="b" l="l" r="r" t="t"/>
                <a:pathLst>
                  <a:path extrusionOk="0" h="3675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5"/>
                    </a:cubicBezTo>
                    <a:lnTo>
                      <a:pt x="1" y="2725"/>
                    </a:lnTo>
                    <a:cubicBezTo>
                      <a:pt x="1" y="3275"/>
                      <a:pt x="451" y="3675"/>
                      <a:pt x="1001" y="3675"/>
                    </a:cubicBezTo>
                    <a:cubicBezTo>
                      <a:pt x="1551" y="3675"/>
                      <a:pt x="1951" y="3275"/>
                      <a:pt x="1951" y="2725"/>
                    </a:cubicBezTo>
                    <a:lnTo>
                      <a:pt x="1951" y="975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8060652" y="1895582"/>
                <a:ext cx="43083" cy="81175"/>
              </a:xfrm>
              <a:custGeom>
                <a:rect b="b" l="l" r="r" t="t"/>
                <a:pathLst>
                  <a:path extrusionOk="0" h="3676" w="1951">
                    <a:moveTo>
                      <a:pt x="1001" y="1"/>
                    </a:moveTo>
                    <a:cubicBezTo>
                      <a:pt x="451" y="1"/>
                      <a:pt x="1" y="451"/>
                      <a:pt x="1" y="1001"/>
                    </a:cubicBezTo>
                    <a:lnTo>
                      <a:pt x="1" y="2700"/>
                    </a:lnTo>
                    <a:cubicBezTo>
                      <a:pt x="1" y="3350"/>
                      <a:pt x="488" y="3675"/>
                      <a:pt x="976" y="3675"/>
                    </a:cubicBezTo>
                    <a:cubicBezTo>
                      <a:pt x="1463" y="3675"/>
                      <a:pt x="1951" y="3350"/>
                      <a:pt x="1951" y="2700"/>
                    </a:cubicBezTo>
                    <a:lnTo>
                      <a:pt x="1951" y="1001"/>
                    </a:lnTo>
                    <a:cubicBezTo>
                      <a:pt x="1951" y="451"/>
                      <a:pt x="1551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090463" y="1860272"/>
                <a:ext cx="94955" cy="43061"/>
              </a:xfrm>
              <a:custGeom>
                <a:rect b="b" l="l" r="r" t="t"/>
                <a:pathLst>
                  <a:path extrusionOk="0" h="1950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4300" y="1950"/>
                      <a:pt x="430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7980073" y="1860272"/>
                <a:ext cx="88330" cy="43061"/>
              </a:xfrm>
              <a:custGeom>
                <a:rect b="b" l="l" r="r" t="t"/>
                <a:pathLst>
                  <a:path extrusionOk="0" h="1950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00" y="1950"/>
                    </a:lnTo>
                    <a:cubicBezTo>
                      <a:pt x="3550" y="1950"/>
                      <a:pt x="4000" y="1500"/>
                      <a:pt x="4000" y="950"/>
                    </a:cubicBezTo>
                    <a:cubicBezTo>
                      <a:pt x="4000" y="450"/>
                      <a:pt x="3550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6941268" y="1303882"/>
                <a:ext cx="144640" cy="122933"/>
              </a:xfrm>
              <a:custGeom>
                <a:rect b="b" l="l" r="r" t="t"/>
                <a:pathLst>
                  <a:path extrusionOk="0" h="5567" w="6550">
                    <a:moveTo>
                      <a:pt x="3750" y="0"/>
                    </a:moveTo>
                    <a:cubicBezTo>
                      <a:pt x="1251" y="0"/>
                      <a:pt x="1" y="3000"/>
                      <a:pt x="1750" y="4750"/>
                    </a:cubicBezTo>
                    <a:cubicBezTo>
                      <a:pt x="2332" y="5315"/>
                      <a:pt x="3038" y="5567"/>
                      <a:pt x="3728" y="5567"/>
                    </a:cubicBezTo>
                    <a:cubicBezTo>
                      <a:pt x="5175" y="5567"/>
                      <a:pt x="6550" y="4458"/>
                      <a:pt x="6550" y="2800"/>
                    </a:cubicBezTo>
                    <a:cubicBezTo>
                      <a:pt x="6550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044022" y="1078947"/>
                <a:ext cx="111185" cy="94292"/>
              </a:xfrm>
              <a:custGeom>
                <a:rect b="b" l="l" r="r" t="t"/>
                <a:pathLst>
                  <a:path extrusionOk="0" h="4270" w="5035">
                    <a:moveTo>
                      <a:pt x="2873" y="1"/>
                    </a:moveTo>
                    <a:cubicBezTo>
                      <a:pt x="964" y="1"/>
                      <a:pt x="0" y="2265"/>
                      <a:pt x="1335" y="3601"/>
                    </a:cubicBezTo>
                    <a:cubicBezTo>
                      <a:pt x="1781" y="4063"/>
                      <a:pt x="2336" y="4269"/>
                      <a:pt x="2880" y="4269"/>
                    </a:cubicBezTo>
                    <a:cubicBezTo>
                      <a:pt x="3981" y="4269"/>
                      <a:pt x="5035" y="3423"/>
                      <a:pt x="5035" y="2151"/>
                    </a:cubicBezTo>
                    <a:cubicBezTo>
                      <a:pt x="5035" y="951"/>
                      <a:pt x="4085" y="1"/>
                      <a:pt x="2935" y="1"/>
                    </a:cubicBezTo>
                    <a:cubicBezTo>
                      <a:pt x="2914" y="1"/>
                      <a:pt x="2893" y="1"/>
                      <a:pt x="2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19"/>
          <p:cNvGrpSpPr/>
          <p:nvPr/>
        </p:nvGrpSpPr>
        <p:grpSpPr>
          <a:xfrm>
            <a:off x="452193" y="592119"/>
            <a:ext cx="2710500" cy="2114140"/>
            <a:chOff x="475993" y="1130994"/>
            <a:chExt cx="2710500" cy="2114140"/>
          </a:xfrm>
        </p:grpSpPr>
        <p:sp>
          <p:nvSpPr>
            <p:cNvPr id="407" name="Google Shape;407;p19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19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09" name="Google Shape;409;p19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3" name="Google Shape;443;p19"/>
          <p:cNvGrpSpPr/>
          <p:nvPr/>
        </p:nvGrpSpPr>
        <p:grpSpPr>
          <a:xfrm>
            <a:off x="3192950" y="549746"/>
            <a:ext cx="2710500" cy="2156513"/>
            <a:chOff x="3216750" y="1088621"/>
            <a:chExt cx="2710500" cy="2156513"/>
          </a:xfrm>
        </p:grpSpPr>
        <p:sp>
          <p:nvSpPr>
            <p:cNvPr id="444" name="Google Shape;444;p19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rgbClr val="924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19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446" name="Google Shape;446;p19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5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8" name="Google Shape;488;p19"/>
          <p:cNvSpPr txBox="1"/>
          <p:nvPr>
            <p:ph type="title"/>
          </p:nvPr>
        </p:nvSpPr>
        <p:spPr>
          <a:xfrm>
            <a:off x="433400" y="148350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Cronogramas de actividades</a:t>
            </a:r>
            <a:endParaRPr/>
          </a:p>
        </p:txBody>
      </p:sp>
      <p:graphicFrame>
        <p:nvGraphicFramePr>
          <p:cNvPr id="489" name="Google Shape;489;p19"/>
          <p:cNvGraphicFramePr/>
          <p:nvPr/>
        </p:nvGraphicFramePr>
        <p:xfrm>
          <a:off x="433400" y="24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{53C2CDB2-81A2-4F49-82C7-006299B40490}</a:tableStyleId>
              </a:tblPr>
              <a:tblGrid>
                <a:gridCol w="1371600"/>
                <a:gridCol w="1371600"/>
                <a:gridCol w="1371600"/>
                <a:gridCol w="1266825"/>
                <a:gridCol w="1476375"/>
                <a:gridCol w="1371600"/>
              </a:tblGrid>
              <a:tr h="3962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Diciembre</a:t>
                      </a:r>
                      <a:endParaRPr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83314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Enero</a:t>
                      </a:r>
                      <a:endParaRPr sz="1200">
                        <a:solidFill>
                          <a:srgbClr val="683314"/>
                        </a:solidFill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83"/>
                    </a:solidFill>
                  </a:tcPr>
                </a:tc>
                <a:tc hMerge="1"/>
                <a:tc hMerge="1"/>
                <a:tc hMerge="1"/>
              </a:tr>
              <a:tr h="4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Sem4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sem5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sem1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Sem2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Sem3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5178D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Sem4</a:t>
                      </a:r>
                      <a:endParaRPr sz="1600">
                        <a:solidFill>
                          <a:srgbClr val="55178D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BAEE"/>
                    </a:solidFill>
                  </a:tcPr>
                </a:tc>
              </a:tr>
              <a:tr h="6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código necesario para que se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reconozcan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los disparos.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Acordar el número de pelotas que se deben disparar junto con el tiempo para realizarlo.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código para el número de pelotas y tiempo; primeras pruebas finales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Corrección de errores.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Realización de documentación y multimedia necesaria.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Presentación.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496" name="Google Shape;496;p20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Dinámicas del juego</a:t>
            </a:r>
            <a:endParaRPr/>
          </a:p>
        </p:txBody>
      </p:sp>
      <p:grpSp>
        <p:nvGrpSpPr>
          <p:cNvPr id="499" name="Google Shape;499;p20"/>
          <p:cNvGrpSpPr/>
          <p:nvPr/>
        </p:nvGrpSpPr>
        <p:grpSpPr>
          <a:xfrm>
            <a:off x="457200" y="3605067"/>
            <a:ext cx="4598062" cy="850099"/>
            <a:chOff x="457200" y="3605067"/>
            <a:chExt cx="4598062" cy="850099"/>
          </a:xfrm>
        </p:grpSpPr>
        <p:grpSp>
          <p:nvGrpSpPr>
            <p:cNvPr id="500" name="Google Shape;500;p20"/>
            <p:cNvGrpSpPr/>
            <p:nvPr/>
          </p:nvGrpSpPr>
          <p:grpSpPr>
            <a:xfrm>
              <a:off x="4185000" y="3605067"/>
              <a:ext cx="870262" cy="850099"/>
              <a:chOff x="2391030" y="1369400"/>
              <a:chExt cx="694765" cy="678667"/>
            </a:xfrm>
          </p:grpSpPr>
          <p:grpSp>
            <p:nvGrpSpPr>
              <p:cNvPr id="501" name="Google Shape;501;p20"/>
              <p:cNvGrpSpPr/>
              <p:nvPr/>
            </p:nvGrpSpPr>
            <p:grpSpPr>
              <a:xfrm>
                <a:off x="2391030" y="1369400"/>
                <a:ext cx="694765" cy="678667"/>
                <a:chOff x="2391030" y="1369400"/>
                <a:chExt cx="694765" cy="678667"/>
              </a:xfrm>
            </p:grpSpPr>
            <p:sp>
              <p:nvSpPr>
                <p:cNvPr id="502" name="Google Shape;502;p20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4" name="Google Shape;504;p20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20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Tiene controles de disparo, movimiento, rotación y salto.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6" name="Google Shape;506;p20"/>
            <p:cNvGrpSpPr/>
            <p:nvPr/>
          </p:nvGrpSpPr>
          <p:grpSpPr>
            <a:xfrm>
              <a:off x="2281325" y="3624878"/>
              <a:ext cx="1284037" cy="728395"/>
              <a:chOff x="2281325" y="3624878"/>
              <a:chExt cx="1284037" cy="728395"/>
            </a:xfrm>
          </p:grpSpPr>
          <p:sp>
            <p:nvSpPr>
              <p:cNvPr id="507" name="Google Shape;507;p20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9" name="Google Shape;509;p20"/>
          <p:cNvGrpSpPr/>
          <p:nvPr/>
        </p:nvGrpSpPr>
        <p:grpSpPr>
          <a:xfrm>
            <a:off x="457200" y="1610621"/>
            <a:ext cx="3587750" cy="1835132"/>
            <a:chOff x="457200" y="1610621"/>
            <a:chExt cx="3587750" cy="1835132"/>
          </a:xfrm>
        </p:grpSpPr>
        <p:grpSp>
          <p:nvGrpSpPr>
            <p:cNvPr id="510" name="Google Shape;510;p20"/>
            <p:cNvGrpSpPr/>
            <p:nvPr/>
          </p:nvGrpSpPr>
          <p:grpSpPr>
            <a:xfrm>
              <a:off x="3174687" y="2595654"/>
              <a:ext cx="870262" cy="850099"/>
              <a:chOff x="2391030" y="1369400"/>
              <a:chExt cx="694765" cy="678667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4" name="Google Shape;514;p20"/>
            <p:cNvSpPr/>
            <p:nvPr/>
          </p:nvSpPr>
          <p:spPr>
            <a:xfrm>
              <a:off x="4572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 jugador debe disparar a las pelotas saltarinas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515" name="Google Shape;515;p20"/>
            <p:cNvGrpSpPr/>
            <p:nvPr/>
          </p:nvGrpSpPr>
          <p:grpSpPr>
            <a:xfrm>
              <a:off x="2281325" y="1610621"/>
              <a:ext cx="1282008" cy="728395"/>
              <a:chOff x="2281325" y="1610621"/>
              <a:chExt cx="1282008" cy="728395"/>
            </a:xfrm>
          </p:grpSpPr>
          <p:sp>
            <p:nvSpPr>
              <p:cNvPr id="516" name="Google Shape;516;p20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b="1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8" name="Google Shape;518;p20"/>
          <p:cNvGrpSpPr/>
          <p:nvPr/>
        </p:nvGrpSpPr>
        <p:grpSpPr>
          <a:xfrm>
            <a:off x="4185000" y="1585342"/>
            <a:ext cx="4501800" cy="850099"/>
            <a:chOff x="4185000" y="1585342"/>
            <a:chExt cx="4501800" cy="850099"/>
          </a:xfrm>
        </p:grpSpPr>
        <p:grpSp>
          <p:nvGrpSpPr>
            <p:cNvPr id="519" name="Google Shape;519;p20"/>
            <p:cNvGrpSpPr/>
            <p:nvPr/>
          </p:nvGrpSpPr>
          <p:grpSpPr>
            <a:xfrm>
              <a:off x="4185000" y="1585342"/>
              <a:ext cx="870262" cy="850099"/>
              <a:chOff x="2391030" y="1369400"/>
              <a:chExt cx="694765" cy="678667"/>
            </a:xfrm>
          </p:grpSpPr>
          <p:sp>
            <p:nvSpPr>
              <p:cNvPr id="520" name="Google Shape;520;p2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2" name="Google Shape;522;p20"/>
              <p:cNvGrpSpPr/>
              <p:nvPr/>
            </p:nvGrpSpPr>
            <p:grpSpPr>
              <a:xfrm>
                <a:off x="2580451" y="1554008"/>
                <a:ext cx="249397" cy="249397"/>
                <a:chOff x="2139538" y="1369408"/>
                <a:chExt cx="249397" cy="249397"/>
              </a:xfrm>
            </p:grpSpPr>
            <p:sp>
              <p:nvSpPr>
                <p:cNvPr id="523" name="Google Shape;523;p20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0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5" name="Google Shape;525;p20"/>
            <p:cNvSpPr/>
            <p:nvPr/>
          </p:nvSpPr>
          <p:spPr>
            <a:xfrm flipH="1">
              <a:off x="69408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 gana en caso de matar a todas las pelotas saltarinas en cierto tiempo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26" name="Google Shape;526;p20"/>
            <p:cNvGrpSpPr/>
            <p:nvPr/>
          </p:nvGrpSpPr>
          <p:grpSpPr>
            <a:xfrm>
              <a:off x="5714875" y="1610621"/>
              <a:ext cx="1285324" cy="728395"/>
              <a:chOff x="5714875" y="1610621"/>
              <a:chExt cx="1285324" cy="728395"/>
            </a:xfrm>
          </p:grpSpPr>
          <p:sp>
            <p:nvSpPr>
              <p:cNvPr id="527" name="Google Shape;527;p20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9" name="Google Shape;529;p20"/>
          <p:cNvGrpSpPr/>
          <p:nvPr/>
        </p:nvGrpSpPr>
        <p:grpSpPr>
          <a:xfrm>
            <a:off x="5194412" y="2595654"/>
            <a:ext cx="3492388" cy="1757619"/>
            <a:chOff x="5194412" y="2595654"/>
            <a:chExt cx="3492388" cy="1757619"/>
          </a:xfrm>
        </p:grpSpPr>
        <p:grpSp>
          <p:nvGrpSpPr>
            <p:cNvPr id="530" name="Google Shape;530;p20"/>
            <p:cNvGrpSpPr/>
            <p:nvPr/>
          </p:nvGrpSpPr>
          <p:grpSpPr>
            <a:xfrm>
              <a:off x="5194412" y="2595654"/>
              <a:ext cx="870262" cy="850099"/>
              <a:chOff x="2391030" y="1369400"/>
              <a:chExt cx="694765" cy="678667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" name="Google Shape;534;p20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pierde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en caso de perder tres vidas por las pelotas saltarinas o no conseguirlo en el tiempo planteado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5" name="Google Shape;535;p20"/>
            <p:cNvGrpSpPr/>
            <p:nvPr/>
          </p:nvGrpSpPr>
          <p:grpSpPr>
            <a:xfrm>
              <a:off x="5714875" y="3624878"/>
              <a:ext cx="1285324" cy="728395"/>
              <a:chOff x="5714875" y="3624878"/>
              <a:chExt cx="1285324" cy="728395"/>
            </a:xfrm>
          </p:grpSpPr>
          <p:sp>
            <p:nvSpPr>
              <p:cNvPr id="536" name="Google Shape;536;p20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Bosquejos del juego </a:t>
            </a:r>
            <a:endParaRPr/>
          </a:p>
        </p:txBody>
      </p:sp>
      <p:pic>
        <p:nvPicPr>
          <p:cNvPr id="543" name="Google Shape;5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87" y="984825"/>
            <a:ext cx="2609225" cy="33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1"/>
          <p:cNvPicPr preferRelativeResize="0"/>
          <p:nvPr/>
        </p:nvPicPr>
        <p:blipFill rotWithShape="1">
          <a:blip r:embed="rId4">
            <a:alphaModFix/>
          </a:blip>
          <a:srcRect b="10080" l="12180" r="0" t="0"/>
          <a:stretch/>
        </p:blipFill>
        <p:spPr>
          <a:xfrm rot="1192949">
            <a:off x="898259" y="3087409"/>
            <a:ext cx="1897357" cy="165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1"/>
          <p:cNvPicPr preferRelativeResize="0"/>
          <p:nvPr/>
        </p:nvPicPr>
        <p:blipFill rotWithShape="1">
          <a:blip r:embed="rId5">
            <a:alphaModFix/>
          </a:blip>
          <a:srcRect b="25334" l="0" r="0" t="0"/>
          <a:stretch/>
        </p:blipFill>
        <p:spPr>
          <a:xfrm>
            <a:off x="172575" y="897075"/>
            <a:ext cx="3621324" cy="20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1"/>
          <p:cNvSpPr txBox="1"/>
          <p:nvPr/>
        </p:nvSpPr>
        <p:spPr>
          <a:xfrm>
            <a:off x="172575" y="2814050"/>
            <a:ext cx="319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Bosquejo de escenarios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4947600" y="4073875"/>
            <a:ext cx="393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Bosquejo de personajes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21"/>
          <p:cNvSpPr txBox="1"/>
          <p:nvPr/>
        </p:nvSpPr>
        <p:spPr>
          <a:xfrm>
            <a:off x="270375" y="4704338"/>
            <a:ext cx="3000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Bosquejo de armas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9" name="Google Shape;5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8953" y="1338825"/>
            <a:ext cx="2002575" cy="27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1"/>
          <p:cNvPicPr preferRelativeResize="0"/>
          <p:nvPr/>
        </p:nvPicPr>
        <p:blipFill rotWithShape="1">
          <a:blip r:embed="rId7">
            <a:alphaModFix/>
          </a:blip>
          <a:srcRect b="0" l="6815" r="14481" t="0"/>
          <a:stretch/>
        </p:blipFill>
        <p:spPr>
          <a:xfrm>
            <a:off x="5422850" y="1888650"/>
            <a:ext cx="1883425" cy="21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Bosquejo General (vista Primera persona)</a:t>
            </a:r>
            <a:endParaRPr/>
          </a:p>
        </p:txBody>
      </p:sp>
      <p:pic>
        <p:nvPicPr>
          <p:cNvPr id="556" name="Google Shape;5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50" y="867450"/>
            <a:ext cx="4025825" cy="40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562" name="Google Shape;562;p23"/>
          <p:cNvGrpSpPr/>
          <p:nvPr/>
        </p:nvGrpSpPr>
        <p:grpSpPr>
          <a:xfrm>
            <a:off x="-85735" y="1121126"/>
            <a:ext cx="4390783" cy="3534566"/>
            <a:chOff x="289790" y="1206851"/>
            <a:chExt cx="4390783" cy="3534566"/>
          </a:xfrm>
        </p:grpSpPr>
        <p:sp>
          <p:nvSpPr>
            <p:cNvPr id="563" name="Google Shape;563;p23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23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565" name="Google Shape;565;p23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7" name="Google Shape;647;p23"/>
          <p:cNvGrpSpPr/>
          <p:nvPr/>
        </p:nvGrpSpPr>
        <p:grpSpPr>
          <a:xfrm>
            <a:off x="4383425" y="1276150"/>
            <a:ext cx="4151018" cy="3442075"/>
            <a:chOff x="4531549" y="1296989"/>
            <a:chExt cx="3924570" cy="3442075"/>
          </a:xfrm>
        </p:grpSpPr>
        <p:grpSp>
          <p:nvGrpSpPr>
            <p:cNvPr id="648" name="Google Shape;648;p23"/>
            <p:cNvGrpSpPr/>
            <p:nvPr/>
          </p:nvGrpSpPr>
          <p:grpSpPr>
            <a:xfrm>
              <a:off x="4531549" y="1296989"/>
              <a:ext cx="3924570" cy="3442075"/>
              <a:chOff x="4531549" y="1299995"/>
              <a:chExt cx="3924570" cy="3442075"/>
            </a:xfrm>
          </p:grpSpPr>
          <p:sp>
            <p:nvSpPr>
              <p:cNvPr id="649" name="Google Shape;649;p23"/>
              <p:cNvSpPr/>
              <p:nvPr/>
            </p:nvSpPr>
            <p:spPr>
              <a:xfrm>
                <a:off x="4531549" y="1299995"/>
                <a:ext cx="3924570" cy="3442075"/>
              </a:xfrm>
              <a:custGeom>
                <a:rect b="b" l="l" r="r" t="t"/>
                <a:pathLst>
                  <a:path extrusionOk="0" h="25890" w="107324">
                    <a:moveTo>
                      <a:pt x="47447" y="0"/>
                    </a:moveTo>
                    <a:cubicBezTo>
                      <a:pt x="25971" y="0"/>
                      <a:pt x="5756" y="722"/>
                      <a:pt x="3934" y="2630"/>
                    </a:cubicBezTo>
                    <a:cubicBezTo>
                      <a:pt x="0" y="6749"/>
                      <a:pt x="5344" y="23671"/>
                      <a:pt x="7422" y="24339"/>
                    </a:cubicBezTo>
                    <a:cubicBezTo>
                      <a:pt x="10837" y="25478"/>
                      <a:pt x="28419" y="25889"/>
                      <a:pt x="47680" y="25889"/>
                    </a:cubicBezTo>
                    <a:cubicBezTo>
                      <a:pt x="72373" y="25889"/>
                      <a:pt x="99825" y="25213"/>
                      <a:pt x="103724" y="24525"/>
                    </a:cubicBezTo>
                    <a:cubicBezTo>
                      <a:pt x="107324" y="23931"/>
                      <a:pt x="103501" y="4448"/>
                      <a:pt x="100532" y="2184"/>
                    </a:cubicBezTo>
                    <a:cubicBezTo>
                      <a:pt x="98919" y="969"/>
                      <a:pt x="72336" y="0"/>
                      <a:pt x="4744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 txBox="1"/>
              <p:nvPr/>
            </p:nvSpPr>
            <p:spPr>
              <a:xfrm>
                <a:off x="4824283" y="1729795"/>
                <a:ext cx="2885700" cy="273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Para realizar un proyecto, siempre es necesario tener claros los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objetivos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y contar con un planteamiento firme para no regresar a esta parte a la hora de comenzar a diseñar.  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Para nuestro proyecto final es muy importante haber resuelto las dudas que se pudieron tener a lo largo de las diferentes prácticas realizadas en las semanas. De tal manera que podamos consultar las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prácticas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como apoyo o guías en el proyecto.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1" name="Google Shape;651;p23"/>
            <p:cNvGrpSpPr/>
            <p:nvPr/>
          </p:nvGrpSpPr>
          <p:grpSpPr>
            <a:xfrm>
              <a:off x="7537452" y="1371571"/>
              <a:ext cx="842475" cy="747633"/>
              <a:chOff x="8214067" y="1598371"/>
              <a:chExt cx="842475" cy="747633"/>
            </a:xfrm>
          </p:grpSpPr>
          <p:sp>
            <p:nvSpPr>
              <p:cNvPr id="652" name="Google Shape;652;p23"/>
              <p:cNvSpPr/>
              <p:nvPr/>
            </p:nvSpPr>
            <p:spPr>
              <a:xfrm rot="676408">
                <a:off x="8266964" y="1664457"/>
                <a:ext cx="736682" cy="613875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 rot="676408">
                <a:off x="8394859" y="1755750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 rot="676408">
                <a:off x="8312699" y="1654713"/>
                <a:ext cx="548190" cy="573883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 rot="676408">
                <a:off x="8514968" y="184908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6" name="Google Shape;656;p23"/>
          <p:cNvGrpSpPr/>
          <p:nvPr/>
        </p:nvGrpSpPr>
        <p:grpSpPr>
          <a:xfrm>
            <a:off x="7844707" y="3990661"/>
            <a:ext cx="842091" cy="746522"/>
            <a:chOff x="8814819" y="2166076"/>
            <a:chExt cx="842091" cy="746522"/>
          </a:xfrm>
        </p:grpSpPr>
        <p:sp>
          <p:nvSpPr>
            <p:cNvPr id="657" name="Google Shape;657;p23"/>
            <p:cNvSpPr/>
            <p:nvPr/>
          </p:nvSpPr>
          <p:spPr>
            <a:xfrm rot="676408">
              <a:off x="8867563" y="2232169"/>
              <a:ext cx="736603" cy="612304"/>
            </a:xfrm>
            <a:custGeom>
              <a:rect b="b" l="l" r="r" t="t"/>
              <a:pathLst>
                <a:path extrusionOk="0" h="7793" w="9375">
                  <a:moveTo>
                    <a:pt x="5117" y="1"/>
                  </a:moveTo>
                  <a:cubicBezTo>
                    <a:pt x="4861" y="1"/>
                    <a:pt x="4601" y="27"/>
                    <a:pt x="4342" y="83"/>
                  </a:cubicBezTo>
                  <a:cubicBezTo>
                    <a:pt x="928" y="714"/>
                    <a:pt x="0" y="5167"/>
                    <a:pt x="2858" y="7097"/>
                  </a:cubicBezTo>
                  <a:cubicBezTo>
                    <a:pt x="3565" y="7578"/>
                    <a:pt x="4326" y="7792"/>
                    <a:pt x="5062" y="7792"/>
                  </a:cubicBezTo>
                  <a:cubicBezTo>
                    <a:pt x="7337" y="7792"/>
                    <a:pt x="9374" y="5743"/>
                    <a:pt x="8870" y="3163"/>
                  </a:cubicBezTo>
                  <a:cubicBezTo>
                    <a:pt x="8545" y="1312"/>
                    <a:pt x="6912" y="1"/>
                    <a:pt x="5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 rot="676408">
              <a:off x="8995352" y="2324542"/>
              <a:ext cx="603661" cy="534204"/>
            </a:xfrm>
            <a:custGeom>
              <a:rect b="b" l="l" r="r" t="t"/>
              <a:pathLst>
                <a:path extrusionOk="0" h="6799" w="7683">
                  <a:moveTo>
                    <a:pt x="5901" y="1"/>
                  </a:moveTo>
                  <a:lnTo>
                    <a:pt x="5901" y="1"/>
                  </a:lnTo>
                  <a:cubicBezTo>
                    <a:pt x="6124" y="372"/>
                    <a:pt x="6309" y="817"/>
                    <a:pt x="6420" y="1300"/>
                  </a:cubicBezTo>
                  <a:cubicBezTo>
                    <a:pt x="6928" y="3918"/>
                    <a:pt x="4820" y="5939"/>
                    <a:pt x="2561" y="5939"/>
                  </a:cubicBezTo>
                  <a:cubicBezTo>
                    <a:pt x="1682" y="5939"/>
                    <a:pt x="780" y="5633"/>
                    <a:pt x="0" y="4936"/>
                  </a:cubicBezTo>
                  <a:lnTo>
                    <a:pt x="0" y="4936"/>
                  </a:lnTo>
                  <a:cubicBezTo>
                    <a:pt x="750" y="6150"/>
                    <a:pt x="2025" y="6799"/>
                    <a:pt x="3317" y="6799"/>
                  </a:cubicBezTo>
                  <a:cubicBezTo>
                    <a:pt x="4199" y="6799"/>
                    <a:pt x="5089" y="6496"/>
                    <a:pt x="5827" y="5864"/>
                  </a:cubicBezTo>
                  <a:cubicBezTo>
                    <a:pt x="7645" y="4343"/>
                    <a:pt x="7682" y="1559"/>
                    <a:pt x="5901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rot="676408">
              <a:off x="8915864" y="2222581"/>
              <a:ext cx="548268" cy="575218"/>
            </a:xfrm>
            <a:custGeom>
              <a:rect b="b" l="l" r="r" t="t"/>
              <a:pathLst>
                <a:path extrusionOk="0" h="7321" w="6978">
                  <a:moveTo>
                    <a:pt x="4505" y="1"/>
                  </a:moveTo>
                  <a:cubicBezTo>
                    <a:pt x="3259" y="1"/>
                    <a:pt x="2028" y="601"/>
                    <a:pt x="1263" y="1717"/>
                  </a:cubicBezTo>
                  <a:cubicBezTo>
                    <a:pt x="1" y="3609"/>
                    <a:pt x="632" y="6207"/>
                    <a:pt x="2636" y="7320"/>
                  </a:cubicBezTo>
                  <a:cubicBezTo>
                    <a:pt x="1263" y="6170"/>
                    <a:pt x="817" y="4277"/>
                    <a:pt x="1559" y="2682"/>
                  </a:cubicBezTo>
                  <a:cubicBezTo>
                    <a:pt x="1597" y="2682"/>
                    <a:pt x="1597" y="2682"/>
                    <a:pt x="1597" y="2719"/>
                  </a:cubicBezTo>
                  <a:cubicBezTo>
                    <a:pt x="1672" y="2784"/>
                    <a:pt x="1770" y="2814"/>
                    <a:pt x="1881" y="2814"/>
                  </a:cubicBezTo>
                  <a:cubicBezTo>
                    <a:pt x="2147" y="2814"/>
                    <a:pt x="2484" y="2637"/>
                    <a:pt x="2747" y="2348"/>
                  </a:cubicBezTo>
                  <a:cubicBezTo>
                    <a:pt x="3155" y="1902"/>
                    <a:pt x="3267" y="1383"/>
                    <a:pt x="3044" y="1160"/>
                  </a:cubicBezTo>
                  <a:cubicBezTo>
                    <a:pt x="3007" y="1123"/>
                    <a:pt x="2970" y="1086"/>
                    <a:pt x="2933" y="1086"/>
                  </a:cubicBezTo>
                  <a:cubicBezTo>
                    <a:pt x="3341" y="789"/>
                    <a:pt x="3823" y="604"/>
                    <a:pt x="4343" y="492"/>
                  </a:cubicBezTo>
                  <a:cubicBezTo>
                    <a:pt x="4594" y="440"/>
                    <a:pt x="4848" y="414"/>
                    <a:pt x="5102" y="414"/>
                  </a:cubicBezTo>
                  <a:cubicBezTo>
                    <a:pt x="5748" y="414"/>
                    <a:pt x="6392" y="581"/>
                    <a:pt x="6978" y="900"/>
                  </a:cubicBezTo>
                  <a:cubicBezTo>
                    <a:pt x="6247" y="291"/>
                    <a:pt x="5372" y="1"/>
                    <a:pt x="4505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 rot="676408">
              <a:off x="9131023" y="2436797"/>
              <a:ext cx="268320" cy="198313"/>
            </a:xfrm>
            <a:custGeom>
              <a:rect b="b" l="l" r="r" t="t"/>
              <a:pathLst>
                <a:path extrusionOk="0" fill="none" h="2524" w="3415">
                  <a:moveTo>
                    <a:pt x="0" y="594"/>
                  </a:moveTo>
                  <a:lnTo>
                    <a:pt x="3006" y="0"/>
                  </a:lnTo>
                  <a:lnTo>
                    <a:pt x="3414" y="1967"/>
                  </a:lnTo>
                  <a:lnTo>
                    <a:pt x="371" y="2524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3"/>
          <p:cNvGrpSpPr/>
          <p:nvPr/>
        </p:nvGrpSpPr>
        <p:grpSpPr>
          <a:xfrm>
            <a:off x="7888303" y="2094458"/>
            <a:ext cx="843016" cy="745044"/>
            <a:chOff x="8822430" y="1038669"/>
            <a:chExt cx="843016" cy="745044"/>
          </a:xfrm>
        </p:grpSpPr>
        <p:sp>
          <p:nvSpPr>
            <p:cNvPr id="662" name="Google Shape;662;p23"/>
            <p:cNvSpPr/>
            <p:nvPr/>
          </p:nvSpPr>
          <p:spPr>
            <a:xfrm rot="676408">
              <a:off x="8920746" y="1095003"/>
              <a:ext cx="548268" cy="573961"/>
            </a:xfrm>
            <a:custGeom>
              <a:rect b="b" l="l" r="r" t="t"/>
              <a:pathLst>
                <a:path extrusionOk="0" h="7305" w="6978">
                  <a:moveTo>
                    <a:pt x="4498" y="1"/>
                  </a:moveTo>
                  <a:cubicBezTo>
                    <a:pt x="3259" y="1"/>
                    <a:pt x="2042" y="588"/>
                    <a:pt x="1299" y="1701"/>
                  </a:cubicBezTo>
                  <a:cubicBezTo>
                    <a:pt x="1" y="3594"/>
                    <a:pt x="631" y="6191"/>
                    <a:pt x="2635" y="7305"/>
                  </a:cubicBezTo>
                  <a:cubicBezTo>
                    <a:pt x="1262" y="6191"/>
                    <a:pt x="817" y="4262"/>
                    <a:pt x="1596" y="2666"/>
                  </a:cubicBezTo>
                  <a:lnTo>
                    <a:pt x="1596" y="2666"/>
                  </a:lnTo>
                  <a:lnTo>
                    <a:pt x="1633" y="2703"/>
                  </a:lnTo>
                  <a:cubicBezTo>
                    <a:pt x="1702" y="2772"/>
                    <a:pt x="1800" y="2805"/>
                    <a:pt x="1914" y="2805"/>
                  </a:cubicBezTo>
                  <a:cubicBezTo>
                    <a:pt x="2167" y="2805"/>
                    <a:pt x="2502" y="2639"/>
                    <a:pt x="2784" y="2332"/>
                  </a:cubicBezTo>
                  <a:cubicBezTo>
                    <a:pt x="3155" y="1924"/>
                    <a:pt x="3303" y="1367"/>
                    <a:pt x="3044" y="1144"/>
                  </a:cubicBezTo>
                  <a:cubicBezTo>
                    <a:pt x="3007" y="1107"/>
                    <a:pt x="2969" y="1107"/>
                    <a:pt x="2932" y="1070"/>
                  </a:cubicBezTo>
                  <a:cubicBezTo>
                    <a:pt x="3577" y="627"/>
                    <a:pt x="4330" y="403"/>
                    <a:pt x="5093" y="403"/>
                  </a:cubicBezTo>
                  <a:cubicBezTo>
                    <a:pt x="5735" y="403"/>
                    <a:pt x="6383" y="562"/>
                    <a:pt x="6977" y="885"/>
                  </a:cubicBezTo>
                  <a:cubicBezTo>
                    <a:pt x="6244" y="289"/>
                    <a:pt x="5366" y="1"/>
                    <a:pt x="4498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 rot="676408">
              <a:off x="8875204" y="1104843"/>
              <a:ext cx="737467" cy="612697"/>
            </a:xfrm>
            <a:custGeom>
              <a:rect b="b" l="l" r="r" t="t"/>
              <a:pathLst>
                <a:path extrusionOk="0" h="7798" w="9386">
                  <a:moveTo>
                    <a:pt x="5089" y="0"/>
                  </a:moveTo>
                  <a:cubicBezTo>
                    <a:pt x="4843" y="0"/>
                    <a:pt x="4593" y="24"/>
                    <a:pt x="4342" y="72"/>
                  </a:cubicBezTo>
                  <a:cubicBezTo>
                    <a:pt x="928" y="740"/>
                    <a:pt x="0" y="5193"/>
                    <a:pt x="2895" y="7123"/>
                  </a:cubicBezTo>
                  <a:cubicBezTo>
                    <a:pt x="3585" y="7589"/>
                    <a:pt x="4329" y="7798"/>
                    <a:pt x="5052" y="7798"/>
                  </a:cubicBezTo>
                  <a:cubicBezTo>
                    <a:pt x="7323" y="7798"/>
                    <a:pt x="9385" y="5742"/>
                    <a:pt x="8907" y="3152"/>
                  </a:cubicBezTo>
                  <a:cubicBezTo>
                    <a:pt x="8547" y="1288"/>
                    <a:pt x="6919" y="0"/>
                    <a:pt x="5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 rot="676408">
              <a:off x="9003333" y="1196206"/>
              <a:ext cx="602718" cy="533026"/>
            </a:xfrm>
            <a:custGeom>
              <a:rect b="b" l="l" r="r" t="t"/>
              <a:pathLst>
                <a:path extrusionOk="0" h="6784" w="7671">
                  <a:moveTo>
                    <a:pt x="5864" y="1"/>
                  </a:moveTo>
                  <a:lnTo>
                    <a:pt x="5864" y="1"/>
                  </a:lnTo>
                  <a:cubicBezTo>
                    <a:pt x="7670" y="2880"/>
                    <a:pt x="5290" y="5952"/>
                    <a:pt x="2562" y="5952"/>
                  </a:cubicBezTo>
                  <a:cubicBezTo>
                    <a:pt x="1703" y="5952"/>
                    <a:pt x="809" y="5647"/>
                    <a:pt x="0" y="4937"/>
                  </a:cubicBezTo>
                  <a:lnTo>
                    <a:pt x="0" y="4937"/>
                  </a:lnTo>
                  <a:cubicBezTo>
                    <a:pt x="749" y="6147"/>
                    <a:pt x="2019" y="6783"/>
                    <a:pt x="3308" y="6783"/>
                  </a:cubicBezTo>
                  <a:cubicBezTo>
                    <a:pt x="4193" y="6783"/>
                    <a:pt x="5087" y="6484"/>
                    <a:pt x="5827" y="5864"/>
                  </a:cubicBezTo>
                  <a:cubicBezTo>
                    <a:pt x="7645" y="4343"/>
                    <a:pt x="7645" y="1560"/>
                    <a:pt x="5864" y="1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 rot="676408">
              <a:off x="9251948" y="1288625"/>
              <a:ext cx="46750" cy="244984"/>
            </a:xfrm>
            <a:custGeom>
              <a:rect b="b" l="l" r="r" t="t"/>
              <a:pathLst>
                <a:path extrusionOk="0" fill="none" h="3118" w="595">
                  <a:moveTo>
                    <a:pt x="0" y="1"/>
                  </a:moveTo>
                  <a:lnTo>
                    <a:pt x="594" y="3118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 rot="676408">
              <a:off x="9152784" y="1387775"/>
              <a:ext cx="244984" cy="46750"/>
            </a:xfrm>
            <a:custGeom>
              <a:rect b="b" l="l" r="r" t="t"/>
              <a:pathLst>
                <a:path extrusionOk="0" fill="none" h="595" w="3118">
                  <a:moveTo>
                    <a:pt x="3118" y="0"/>
                  </a:moveTo>
                  <a:lnTo>
                    <a:pt x="1" y="594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3"/>
          <p:cNvGrpSpPr/>
          <p:nvPr/>
        </p:nvGrpSpPr>
        <p:grpSpPr>
          <a:xfrm>
            <a:off x="7889915" y="3042810"/>
            <a:ext cx="839780" cy="744518"/>
            <a:chOff x="9425788" y="1607775"/>
            <a:chExt cx="839780" cy="744518"/>
          </a:xfrm>
        </p:grpSpPr>
        <p:sp>
          <p:nvSpPr>
            <p:cNvPr id="668" name="Google Shape;668;p23"/>
            <p:cNvSpPr/>
            <p:nvPr/>
          </p:nvSpPr>
          <p:spPr>
            <a:xfrm rot="676408">
              <a:off x="9478437" y="1673672"/>
              <a:ext cx="734482" cy="611125"/>
            </a:xfrm>
            <a:custGeom>
              <a:rect b="b" l="l" r="r" t="t"/>
              <a:pathLst>
                <a:path extrusionOk="0" h="7778" w="9348">
                  <a:moveTo>
                    <a:pt x="5053" y="1"/>
                  </a:moveTo>
                  <a:cubicBezTo>
                    <a:pt x="4807" y="1"/>
                    <a:pt x="4557" y="24"/>
                    <a:pt x="4305" y="73"/>
                  </a:cubicBezTo>
                  <a:cubicBezTo>
                    <a:pt x="891" y="704"/>
                    <a:pt x="1" y="5157"/>
                    <a:pt x="2858" y="7087"/>
                  </a:cubicBezTo>
                  <a:cubicBezTo>
                    <a:pt x="3552" y="7564"/>
                    <a:pt x="4301" y="7777"/>
                    <a:pt x="5028" y="7777"/>
                  </a:cubicBezTo>
                  <a:cubicBezTo>
                    <a:pt x="7294" y="7777"/>
                    <a:pt x="9348" y="5710"/>
                    <a:pt x="8870" y="3153"/>
                  </a:cubicBezTo>
                  <a:cubicBezTo>
                    <a:pt x="8510" y="1289"/>
                    <a:pt x="6882" y="1"/>
                    <a:pt x="5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676408">
              <a:off x="9606650" y="1762603"/>
              <a:ext cx="603661" cy="535854"/>
            </a:xfrm>
            <a:custGeom>
              <a:rect b="b" l="l" r="r" t="t"/>
              <a:pathLst>
                <a:path extrusionOk="0" h="6820" w="7683">
                  <a:moveTo>
                    <a:pt x="5864" y="0"/>
                  </a:moveTo>
                  <a:cubicBezTo>
                    <a:pt x="7312" y="2301"/>
                    <a:pt x="5976" y="5344"/>
                    <a:pt x="3304" y="5864"/>
                  </a:cubicBezTo>
                  <a:cubicBezTo>
                    <a:pt x="3061" y="5909"/>
                    <a:pt x="2817" y="5932"/>
                    <a:pt x="2575" y="5932"/>
                  </a:cubicBezTo>
                  <a:cubicBezTo>
                    <a:pt x="1630" y="5932"/>
                    <a:pt x="710" y="5593"/>
                    <a:pt x="1" y="4973"/>
                  </a:cubicBezTo>
                  <a:lnTo>
                    <a:pt x="1" y="4973"/>
                  </a:lnTo>
                  <a:cubicBezTo>
                    <a:pt x="749" y="6184"/>
                    <a:pt x="2019" y="6820"/>
                    <a:pt x="3309" y="6820"/>
                  </a:cubicBezTo>
                  <a:cubicBezTo>
                    <a:pt x="4193" y="6820"/>
                    <a:pt x="5087" y="6520"/>
                    <a:pt x="5827" y="5901"/>
                  </a:cubicBezTo>
                  <a:cubicBezTo>
                    <a:pt x="7646" y="4342"/>
                    <a:pt x="7683" y="1559"/>
                    <a:pt x="5864" y="0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676408">
              <a:off x="9524320" y="1662431"/>
              <a:ext cx="548190" cy="572861"/>
            </a:xfrm>
            <a:custGeom>
              <a:rect b="b" l="l" r="r" t="t"/>
              <a:pathLst>
                <a:path extrusionOk="0" h="7291" w="6977">
                  <a:moveTo>
                    <a:pt x="4531" y="0"/>
                  </a:moveTo>
                  <a:cubicBezTo>
                    <a:pt x="3280" y="0"/>
                    <a:pt x="2048" y="600"/>
                    <a:pt x="1299" y="1724"/>
                  </a:cubicBezTo>
                  <a:cubicBezTo>
                    <a:pt x="0" y="3616"/>
                    <a:pt x="631" y="6214"/>
                    <a:pt x="2635" y="7290"/>
                  </a:cubicBezTo>
                  <a:cubicBezTo>
                    <a:pt x="1262" y="6177"/>
                    <a:pt x="817" y="4284"/>
                    <a:pt x="1596" y="2651"/>
                  </a:cubicBezTo>
                  <a:lnTo>
                    <a:pt x="1596" y="2651"/>
                  </a:lnTo>
                  <a:lnTo>
                    <a:pt x="1633" y="2726"/>
                  </a:lnTo>
                  <a:cubicBezTo>
                    <a:pt x="1698" y="2791"/>
                    <a:pt x="1789" y="2821"/>
                    <a:pt x="1894" y="2821"/>
                  </a:cubicBezTo>
                  <a:cubicBezTo>
                    <a:pt x="2150" y="2821"/>
                    <a:pt x="2495" y="2643"/>
                    <a:pt x="2784" y="2354"/>
                  </a:cubicBezTo>
                  <a:cubicBezTo>
                    <a:pt x="3155" y="1909"/>
                    <a:pt x="3303" y="1390"/>
                    <a:pt x="3043" y="1167"/>
                  </a:cubicBezTo>
                  <a:cubicBezTo>
                    <a:pt x="3006" y="1130"/>
                    <a:pt x="2969" y="1093"/>
                    <a:pt x="2932" y="1093"/>
                  </a:cubicBezTo>
                  <a:cubicBezTo>
                    <a:pt x="3596" y="650"/>
                    <a:pt x="4359" y="425"/>
                    <a:pt x="5120" y="425"/>
                  </a:cubicBezTo>
                  <a:cubicBezTo>
                    <a:pt x="5761" y="425"/>
                    <a:pt x="6400" y="585"/>
                    <a:pt x="6977" y="907"/>
                  </a:cubicBezTo>
                  <a:lnTo>
                    <a:pt x="6977" y="870"/>
                  </a:lnTo>
                  <a:cubicBezTo>
                    <a:pt x="6253" y="282"/>
                    <a:pt x="5388" y="0"/>
                    <a:pt x="4531" y="0"/>
                  </a:cubicBez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676408">
              <a:off x="9785316" y="1896544"/>
              <a:ext cx="218742" cy="227542"/>
            </a:xfrm>
            <a:custGeom>
              <a:rect b="b" l="l" r="r" t="t"/>
              <a:pathLst>
                <a:path extrusionOk="0" fill="none" h="2896" w="2784">
                  <a:moveTo>
                    <a:pt x="2784" y="965"/>
                  </a:moveTo>
                  <a:lnTo>
                    <a:pt x="0" y="1"/>
                  </a:lnTo>
                  <a:lnTo>
                    <a:pt x="557" y="2895"/>
                  </a:lnTo>
                  <a:lnTo>
                    <a:pt x="2784" y="965"/>
                  </a:lnTo>
                  <a:lnTo>
                    <a:pt x="0" y="1"/>
                  </a:lnTo>
                  <a:lnTo>
                    <a:pt x="557" y="289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