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Varela Round"/>
      <p:regular r:id="rId34"/>
    </p:embeddedFont>
    <p:embeddedFont>
      <p:font typeface="Didact Gothic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2CFB39-1A55-4BA6-BA96-30BE2211976D}">
  <a:tblStyle styleId="{FB2CFB39-1A55-4BA6-BA96-30BE221197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idactGothic-regular.fntdata"/><Relationship Id="rId12" Type="http://schemas.openxmlformats.org/officeDocument/2006/relationships/slide" Target="slides/slide7.xml"/><Relationship Id="rId34" Type="http://schemas.openxmlformats.org/officeDocument/2006/relationships/font" Target="fonts/VarelaRou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fd4f5cfb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fd4f5cf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c227ad141a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c227ad14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c227ad141a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c227ad14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c227ad141a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c227ad141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" name="Google Shape;12;p2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4" name="Google Shape;14;p2"/>
          <p:cNvGrpSpPr/>
          <p:nvPr/>
        </p:nvGrpSpPr>
        <p:grpSpPr>
          <a:xfrm>
            <a:off x="7590820" y="3227709"/>
            <a:ext cx="1171804" cy="1387410"/>
            <a:chOff x="1384300" y="1439863"/>
            <a:chExt cx="1433400" cy="1697138"/>
          </a:xfrm>
        </p:grpSpPr>
        <p:sp>
          <p:nvSpPr>
            <p:cNvPr id="15" name="Google Shape;15;p2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at)">
  <p:cSld name="BLANK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11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373" name="Google Shape;373;p11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1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mster)">
  <p:cSld name="BLANK_1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12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405" name="Google Shape;405;p12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12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sh)">
  <p:cSld name="BLANK_1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3"/>
          <p:cNvGrpSpPr/>
          <p:nvPr/>
        </p:nvGrpSpPr>
        <p:grpSpPr>
          <a:xfrm>
            <a:off x="7401334" y="3761110"/>
            <a:ext cx="1453993" cy="1092425"/>
            <a:chOff x="3708400" y="3798888"/>
            <a:chExt cx="1844700" cy="1385975"/>
          </a:xfrm>
        </p:grpSpPr>
        <p:sp>
          <p:nvSpPr>
            <p:cNvPr id="442" name="Google Shape;442;p13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13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49" name="Google Shape;49;p3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50" name="Google Shape;50;p3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1" name="Google Shape;51;p3"/>
          <p:cNvGrpSpPr/>
          <p:nvPr/>
        </p:nvGrpSpPr>
        <p:grpSpPr>
          <a:xfrm>
            <a:off x="7651743" y="3237540"/>
            <a:ext cx="1194349" cy="1381259"/>
            <a:chOff x="3895725" y="1433513"/>
            <a:chExt cx="1490700" cy="1723988"/>
          </a:xfrm>
        </p:grpSpPr>
        <p:sp>
          <p:nvSpPr>
            <p:cNvPr id="52" name="Google Shape;52;p3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3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1" type="subTitle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"/>
          <p:cNvGrpSpPr/>
          <p:nvPr/>
        </p:nvGrpSpPr>
        <p:grpSpPr>
          <a:xfrm>
            <a:off x="7553734" y="3075310"/>
            <a:ext cx="1453993" cy="1092425"/>
            <a:chOff x="3708400" y="3798888"/>
            <a:chExt cx="1844700" cy="1385975"/>
          </a:xfrm>
        </p:grpSpPr>
        <p:sp>
          <p:nvSpPr>
            <p:cNvPr id="85" name="Google Shape;85;p4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5" name="Google Shape;125;p4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26" name="Google Shape;126;p4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133025" y="1018800"/>
            <a:ext cx="5457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i="1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128" name="Google Shape;128;p4"/>
          <p:cNvSpPr txBox="1"/>
          <p:nvPr/>
        </p:nvSpPr>
        <p:spPr>
          <a:xfrm>
            <a:off x="692875" y="827975"/>
            <a:ext cx="957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b="1" sz="7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33" name="Google Shape;133;p5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136" name="Google Shape;136;p5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137" name="Google Shape;137;p5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76" name="Google Shape;176;p6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177" name="Google Shape;177;p6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8" name="Google Shape;208;p6"/>
          <p:cNvSpPr txBox="1"/>
          <p:nvPr>
            <p:ph idx="1" type="body"/>
          </p:nvPr>
        </p:nvSpPr>
        <p:spPr>
          <a:xfrm>
            <a:off x="523575" y="971550"/>
            <a:ext cx="321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09" name="Google Shape;209;p6"/>
          <p:cNvSpPr txBox="1"/>
          <p:nvPr>
            <p:ph idx="2" type="body"/>
          </p:nvPr>
        </p:nvSpPr>
        <p:spPr>
          <a:xfrm>
            <a:off x="3932358" y="971550"/>
            <a:ext cx="321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14" name="Google Shape;214;p7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7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53567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2" type="body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8" name="Google Shape;218;p7"/>
          <p:cNvSpPr txBox="1"/>
          <p:nvPr>
            <p:ph idx="3" type="body"/>
          </p:nvPr>
        </p:nvSpPr>
        <p:spPr>
          <a:xfrm>
            <a:off x="5020436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19" name="Google Shape;219;p7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220" name="Google Shape;220;p7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7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51" name="Google Shape;251;p8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2" name="Google Shape;252;p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253" name="Google Shape;253;p8"/>
          <p:cNvGrpSpPr/>
          <p:nvPr/>
        </p:nvGrpSpPr>
        <p:grpSpPr>
          <a:xfrm>
            <a:off x="7553734" y="3456310"/>
            <a:ext cx="1453993" cy="1092425"/>
            <a:chOff x="3708400" y="3798888"/>
            <a:chExt cx="1844700" cy="1385975"/>
          </a:xfrm>
        </p:grpSpPr>
        <p:sp>
          <p:nvSpPr>
            <p:cNvPr id="254" name="Google Shape;254;p8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8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9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297" name="Google Shape;297;p9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298" name="Google Shape;298;p9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99" name="Google Shape;299;p9"/>
          <p:cNvSpPr txBox="1"/>
          <p:nvPr>
            <p:ph idx="1" type="body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grpSp>
        <p:nvGrpSpPr>
          <p:cNvPr id="300" name="Google Shape;300;p9"/>
          <p:cNvGrpSpPr/>
          <p:nvPr/>
        </p:nvGrpSpPr>
        <p:grpSpPr>
          <a:xfrm>
            <a:off x="7522239" y="3121170"/>
            <a:ext cx="1194510" cy="1523626"/>
            <a:chOff x="1300163" y="3487738"/>
            <a:chExt cx="1549500" cy="1976425"/>
          </a:xfrm>
        </p:grpSpPr>
        <p:sp>
          <p:nvSpPr>
            <p:cNvPr id="301" name="Google Shape;301;p9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9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Dog)" type="blank">
  <p:cSld name="BLANK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10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339" name="Google Shape;339;p10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10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idact Gothic"/>
              <a:buChar char="●"/>
              <a:defRPr sz="3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Didact Gothic"/>
              <a:buChar char="○"/>
              <a:defRPr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Didact Gothic"/>
              <a:buChar char="■"/>
              <a:defRPr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○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■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○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■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slidescarnival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My Paw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925560" y="1800464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B1C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Alertas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4569810" y="1800464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B1C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Tienda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7" name="Google Shape;557;p23"/>
          <p:cNvSpPr/>
          <p:nvPr/>
        </p:nvSpPr>
        <p:spPr>
          <a:xfrm>
            <a:off x="2747685" y="1800464"/>
            <a:ext cx="2133000" cy="2133000"/>
          </a:xfrm>
          <a:prstGeom prst="ellipse">
            <a:avLst/>
          </a:prstGeom>
          <a:solidFill>
            <a:srgbClr val="0D0138">
              <a:alpha val="16540"/>
            </a:srgbClr>
          </a:solidFill>
          <a:ln cap="flat" cmpd="sng" w="114300">
            <a:solidFill>
              <a:srgbClr val="3E4A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Localización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8" name="Google Shape;558;p23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 txBox="1"/>
          <p:nvPr>
            <p:ph idx="4294967295" type="title"/>
          </p:nvPr>
        </p:nvSpPr>
        <p:spPr>
          <a:xfrm>
            <a:off x="209600" y="4546925"/>
            <a:ext cx="74571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E4A63"/>
                </a:solidFill>
              </a:rPr>
              <a:t>Me perdí</a:t>
            </a:r>
            <a:endParaRPr b="0" sz="1800">
              <a:solidFill>
                <a:srgbClr val="3E4A63"/>
              </a:solidFill>
            </a:endParaRPr>
          </a:p>
        </p:txBody>
      </p:sp>
      <p:sp>
        <p:nvSpPr>
          <p:cNvPr id="564" name="Google Shape;564;p24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proceso es </a:t>
            </a:r>
            <a:r>
              <a:rPr lang="en"/>
              <a:t>sencillo.</a:t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922700" y="1728225"/>
            <a:ext cx="2290200" cy="2144400"/>
          </a:xfrm>
          <a:prstGeom prst="homePlate">
            <a:avLst>
              <a:gd fmla="val 30129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Genera la alerta</a:t>
            </a:r>
            <a:endParaRPr sz="18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1" name="Google Shape;571;p25"/>
          <p:cNvSpPr/>
          <p:nvPr/>
        </p:nvSpPr>
        <p:spPr>
          <a:xfrm>
            <a:off x="2662391" y="1728225"/>
            <a:ext cx="2334000" cy="2144400"/>
          </a:xfrm>
          <a:prstGeom prst="chevron">
            <a:avLst>
              <a:gd fmla="val 29853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Rellena los datos, incluyendo una o varias fotos.</a:t>
            </a:r>
            <a:endParaRPr sz="18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2" name="Google Shape;572;p25"/>
          <p:cNvSpPr/>
          <p:nvPr/>
        </p:nvSpPr>
        <p:spPr>
          <a:xfrm>
            <a:off x="4446122" y="1728225"/>
            <a:ext cx="2334000" cy="2144400"/>
          </a:xfrm>
          <a:prstGeom prst="chevron">
            <a:avLst>
              <a:gd fmla="val 29853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Elije la foto principal y </a:t>
            </a:r>
            <a:r>
              <a:rPr lang="en"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envía</a:t>
            </a:r>
            <a:r>
              <a:rPr lang="en"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 la alerta.</a:t>
            </a:r>
            <a:endParaRPr sz="18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3" name="Google Shape;573;p25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"/>
          <p:cNvSpPr/>
          <p:nvPr/>
        </p:nvSpPr>
        <p:spPr>
          <a:xfrm>
            <a:off x="514725" y="942576"/>
            <a:ext cx="7280910" cy="346846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6"/>
          <p:cNvSpPr txBox="1"/>
          <p:nvPr>
            <p:ph idx="4294967295"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 </a:t>
            </a:r>
            <a:r>
              <a:rPr lang="en"/>
              <a:t>suscripción o sin collar</a:t>
            </a:r>
            <a:r>
              <a:rPr lang="en"/>
              <a:t> </a:t>
            </a:r>
            <a:endParaRPr/>
          </a:p>
        </p:txBody>
      </p:sp>
      <p:sp>
        <p:nvSpPr>
          <p:cNvPr id="580" name="Google Shape;580;p26"/>
          <p:cNvSpPr/>
          <p:nvPr/>
        </p:nvSpPr>
        <p:spPr>
          <a:xfrm>
            <a:off x="1709525" y="1625975"/>
            <a:ext cx="1160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Por aqui me perdí</a:t>
            </a:r>
            <a:endParaRPr sz="1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81" name="Google Shape;581;p26"/>
          <p:cNvSpPr/>
          <p:nvPr/>
        </p:nvSpPr>
        <p:spPr>
          <a:xfrm>
            <a:off x="1072250" y="20880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6"/>
          <p:cNvSpPr/>
          <p:nvPr/>
        </p:nvSpPr>
        <p:spPr>
          <a:xfrm>
            <a:off x="2667725" y="32643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6"/>
          <p:cNvSpPr/>
          <p:nvPr/>
        </p:nvSpPr>
        <p:spPr>
          <a:xfrm>
            <a:off x="3481200" y="18284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6"/>
          <p:cNvSpPr/>
          <p:nvPr/>
        </p:nvSpPr>
        <p:spPr>
          <a:xfrm>
            <a:off x="4125375" y="37706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6"/>
          <p:cNvSpPr/>
          <p:nvPr/>
        </p:nvSpPr>
        <p:spPr>
          <a:xfrm>
            <a:off x="6003025" y="22905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6"/>
          <p:cNvSpPr/>
          <p:nvPr/>
        </p:nvSpPr>
        <p:spPr>
          <a:xfrm>
            <a:off x="6598850" y="38094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6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26"/>
          <p:cNvSpPr txBox="1"/>
          <p:nvPr/>
        </p:nvSpPr>
        <p:spPr>
          <a:xfrm>
            <a:off x="377500" y="4641900"/>
            <a:ext cx="69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Mapa de huellitas perdidas y mapa de localización de tu lomito.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7"/>
          <p:cNvSpPr/>
          <p:nvPr/>
        </p:nvSpPr>
        <p:spPr>
          <a:xfrm>
            <a:off x="514725" y="942576"/>
            <a:ext cx="7280910" cy="346846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7"/>
          <p:cNvSpPr txBox="1"/>
          <p:nvPr>
            <p:ph idx="4294967295"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Suscrito y con collar</a:t>
            </a: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1793125" y="1660425"/>
            <a:ext cx="874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Aqui estoy</a:t>
            </a:r>
            <a:endParaRPr sz="1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1072250" y="20880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2667725" y="32643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3481200" y="18284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4125375" y="37706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6003025" y="22905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6598850" y="38094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7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27"/>
          <p:cNvSpPr txBox="1"/>
          <p:nvPr/>
        </p:nvSpPr>
        <p:spPr>
          <a:xfrm>
            <a:off x="377500" y="4641900"/>
            <a:ext cx="69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Mapa de huellitas 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perdidas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 y mapa de localización de tu lomito.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04" name="Google Shape;6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300" y="1828475"/>
            <a:ext cx="289150" cy="2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975" y="267400"/>
            <a:ext cx="2140400" cy="21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00,000,001</a:t>
            </a:r>
            <a:endParaRPr sz="9600"/>
          </a:p>
        </p:txBody>
      </p:sp>
      <p:sp>
        <p:nvSpPr>
          <p:cNvPr id="611" name="Google Shape;611;p28"/>
          <p:cNvSpPr txBox="1"/>
          <p:nvPr>
            <p:ph idx="4294967295" type="subTitle"/>
          </p:nvPr>
        </p:nvSpPr>
        <p:spPr>
          <a:xfrm>
            <a:off x="685800" y="2535250"/>
            <a:ext cx="4812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Cada huellita es un lomito más seguro.</a:t>
            </a:r>
            <a:endParaRPr/>
          </a:p>
        </p:txBody>
      </p:sp>
      <p:sp>
        <p:nvSpPr>
          <p:cNvPr id="612" name="Google Shape;612;p28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10,000</a:t>
            </a:r>
            <a:endParaRPr sz="7200"/>
          </a:p>
        </p:txBody>
      </p:sp>
      <p:sp>
        <p:nvSpPr>
          <p:cNvPr id="618" name="Google Shape;618;p29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Huellitas perdidas</a:t>
            </a:r>
            <a:endParaRPr sz="2400"/>
          </a:p>
        </p:txBody>
      </p:sp>
      <p:sp>
        <p:nvSpPr>
          <p:cNvPr id="619" name="Google Shape;619;p29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9</a:t>
            </a:r>
            <a:r>
              <a:rPr lang="en" sz="7200"/>
              <a:t>0%</a:t>
            </a:r>
            <a:endParaRPr sz="7200"/>
          </a:p>
        </p:txBody>
      </p:sp>
      <p:sp>
        <p:nvSpPr>
          <p:cNvPr id="620" name="Google Shape;620;p29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Exito!!!, pero todavia nos faltan.</a:t>
            </a:r>
            <a:endParaRPr sz="2400"/>
          </a:p>
        </p:txBody>
      </p:sp>
      <p:sp>
        <p:nvSpPr>
          <p:cNvPr id="621" name="Google Shape;621;p29"/>
          <p:cNvSpPr txBox="1"/>
          <p:nvPr>
            <p:ph idx="4294967295" type="ctrTitle"/>
          </p:nvPr>
        </p:nvSpPr>
        <p:spPr>
          <a:xfrm>
            <a:off x="685800" y="21148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9,000</a:t>
            </a:r>
            <a:endParaRPr sz="4800"/>
          </a:p>
        </p:txBody>
      </p:sp>
      <p:sp>
        <p:nvSpPr>
          <p:cNvPr id="622" name="Google Shape;622;p29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Huellitas halladas</a:t>
            </a:r>
            <a:endParaRPr sz="2400"/>
          </a:p>
        </p:txBody>
      </p:sp>
      <p:sp>
        <p:nvSpPr>
          <p:cNvPr id="623" name="Google Shape;623;p29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 txBox="1"/>
          <p:nvPr>
            <p:ph idx="4294967295"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¿Te unes?</a:t>
            </a:r>
            <a:endParaRPr/>
          </a:p>
        </p:txBody>
      </p:sp>
      <p:graphicFrame>
        <p:nvGraphicFramePr>
          <p:cNvPr id="629" name="Google Shape;629;p30"/>
          <p:cNvGraphicFramePr/>
          <p:nvPr/>
        </p:nvGraphicFramePr>
        <p:xfrm>
          <a:off x="529200" y="1028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{FB2CFB39-1A55-4BA6-BA96-30BE2211976D}</a:tableStyleId>
              </a:tblPr>
              <a:tblGrid>
                <a:gridCol w="2260850"/>
                <a:gridCol w="2260850"/>
                <a:gridCol w="2260850"/>
              </a:tblGrid>
              <a:tr h="77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Beneficios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collar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 collar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Localización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X</a:t>
                      </a:r>
                      <a:endParaRPr b="1" sz="3000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</a:t>
                      </a:r>
                      <a:endParaRPr b="1" sz="3000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77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Alerta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</a:t>
                      </a:r>
                      <a:endParaRPr b="1" sz="3000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</a:t>
                      </a:r>
                      <a:endParaRPr b="1" sz="3000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77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E4A6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Rastro</a:t>
                      </a:r>
                      <a:endParaRPr sz="2400">
                        <a:solidFill>
                          <a:srgbClr val="3E4A6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X</a:t>
                      </a:r>
                      <a:endParaRPr b="1" sz="3000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EEEEEE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</a:t>
                      </a:r>
                      <a:endParaRPr b="1" sz="3000">
                        <a:solidFill>
                          <a:srgbClr val="EEEEEE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630" name="Google Shape;630;p30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Suscribete!</a:t>
            </a:r>
            <a:endParaRPr/>
          </a:p>
        </p:txBody>
      </p:sp>
      <p:sp>
        <p:nvSpPr>
          <p:cNvPr id="636" name="Google Shape;636;p31"/>
          <p:cNvSpPr txBox="1"/>
          <p:nvPr>
            <p:ph idx="1" type="body"/>
          </p:nvPr>
        </p:nvSpPr>
        <p:spPr>
          <a:xfrm>
            <a:off x="535675" y="1276350"/>
            <a:ext cx="21330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Rastreo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Activando modalidad rastreo </a:t>
            </a:r>
            <a:r>
              <a:rPr lang="en" sz="1200"/>
              <a:t>sabrás</a:t>
            </a:r>
            <a:r>
              <a:rPr lang="en" sz="1200"/>
              <a:t> por </a:t>
            </a:r>
            <a:r>
              <a:rPr lang="en" sz="1200"/>
              <a:t>dónde</a:t>
            </a:r>
            <a:r>
              <a:rPr lang="en" sz="1200"/>
              <a:t> ha ido tu  mascota en los ultimos 7 dias, de esa forma siempre </a:t>
            </a:r>
            <a:r>
              <a:rPr lang="en" sz="1200"/>
              <a:t>estará</a:t>
            </a:r>
            <a:r>
              <a:rPr lang="en" sz="1200"/>
              <a:t> seguro.</a:t>
            </a:r>
            <a:endParaRPr sz="1200"/>
          </a:p>
        </p:txBody>
      </p:sp>
      <p:sp>
        <p:nvSpPr>
          <p:cNvPr id="637" name="Google Shape;637;p31"/>
          <p:cNvSpPr txBox="1"/>
          <p:nvPr>
            <p:ph idx="2" type="body"/>
          </p:nvPr>
        </p:nvSpPr>
        <p:spPr>
          <a:xfrm>
            <a:off x="2778052" y="1276350"/>
            <a:ext cx="21330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Localización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¿Quieres saber </a:t>
            </a:r>
            <a:r>
              <a:rPr lang="en" sz="1200"/>
              <a:t>dónde</a:t>
            </a:r>
            <a:r>
              <a:rPr lang="en" sz="1200"/>
              <a:t> </a:t>
            </a:r>
            <a:r>
              <a:rPr lang="en" sz="1200"/>
              <a:t>está</a:t>
            </a:r>
            <a:r>
              <a:rPr lang="en" sz="1200"/>
              <a:t>? O ¿se ha perdido? </a:t>
            </a:r>
            <a:r>
              <a:rPr lang="en" sz="1200"/>
              <a:t>Encuéntralo</a:t>
            </a:r>
            <a:r>
              <a:rPr lang="en" sz="1200"/>
              <a:t> </a:t>
            </a:r>
            <a:r>
              <a:rPr lang="en" sz="1200"/>
              <a:t>fácilmente</a:t>
            </a:r>
            <a:r>
              <a:rPr lang="en" sz="1200"/>
              <a:t> con el localizador( solo con collar)</a:t>
            </a:r>
            <a:endParaRPr sz="1200"/>
          </a:p>
        </p:txBody>
      </p:sp>
      <p:sp>
        <p:nvSpPr>
          <p:cNvPr id="638" name="Google Shape;638;p31"/>
          <p:cNvSpPr txBox="1"/>
          <p:nvPr>
            <p:ph idx="3" type="body"/>
          </p:nvPr>
        </p:nvSpPr>
        <p:spPr>
          <a:xfrm>
            <a:off x="5020425" y="1276350"/>
            <a:ext cx="2133000" cy="1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Seguridad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Sabras donde esta tu mascota cuando lo necesites, si se ha perdido y no lleva su collar puedes usar la alerta, todos ayudaremos en su rescate.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9" name="Google Shape;639;p31"/>
          <p:cNvSpPr txBox="1"/>
          <p:nvPr>
            <p:ph idx="1" type="body"/>
          </p:nvPr>
        </p:nvSpPr>
        <p:spPr>
          <a:xfrm>
            <a:off x="535675" y="3028950"/>
            <a:ext cx="2133000" cy="1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Solidaridad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Nuestra comunidad es grande, ayuda y te ayudaran, si encuentras una mascota perdida ayudala a regresar a casa, esperamos lo mismo de todos nuestros miembros.</a:t>
            </a:r>
            <a:endParaRPr sz="1200"/>
          </a:p>
        </p:txBody>
      </p:sp>
      <p:sp>
        <p:nvSpPr>
          <p:cNvPr id="640" name="Google Shape;640;p31"/>
          <p:cNvSpPr txBox="1"/>
          <p:nvPr>
            <p:ph idx="2" type="body"/>
          </p:nvPr>
        </p:nvSpPr>
        <p:spPr>
          <a:xfrm>
            <a:off x="2778052" y="3028950"/>
            <a:ext cx="21330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Rescate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Si estas suscrito y ayudas a una mascota en su regreso a casa se te </a:t>
            </a:r>
            <a:r>
              <a:rPr lang="en" sz="1200"/>
              <a:t>concederá</a:t>
            </a:r>
            <a:r>
              <a:rPr lang="en" sz="1200"/>
              <a:t> un regalo o descuento el producto de tu </a:t>
            </a:r>
            <a:r>
              <a:rPr lang="en" sz="1200"/>
              <a:t>elección</a:t>
            </a:r>
            <a:r>
              <a:rPr lang="en" sz="1200"/>
              <a:t>.</a:t>
            </a:r>
            <a:endParaRPr sz="1200"/>
          </a:p>
        </p:txBody>
      </p:sp>
      <p:sp>
        <p:nvSpPr>
          <p:cNvPr id="641" name="Google Shape;641;p31"/>
          <p:cNvSpPr txBox="1"/>
          <p:nvPr>
            <p:ph idx="3" type="body"/>
          </p:nvPr>
        </p:nvSpPr>
        <p:spPr>
          <a:xfrm>
            <a:off x="5020428" y="3028950"/>
            <a:ext cx="21330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Extras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Tendrás</a:t>
            </a:r>
            <a:r>
              <a:rPr lang="en" sz="1200"/>
              <a:t> ofertas y descuentos exclusivas en la tienda de Find My Paw.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2" name="Google Shape;642;p31"/>
          <p:cNvSpPr/>
          <p:nvPr/>
        </p:nvSpPr>
        <p:spPr>
          <a:xfrm>
            <a:off x="6339935" y="1393421"/>
            <a:ext cx="335248" cy="325775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1"/>
          <p:cNvSpPr/>
          <p:nvPr/>
        </p:nvSpPr>
        <p:spPr>
          <a:xfrm>
            <a:off x="1475700" y="1342907"/>
            <a:ext cx="372599" cy="376297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1"/>
          <p:cNvSpPr/>
          <p:nvPr/>
        </p:nvSpPr>
        <p:spPr>
          <a:xfrm>
            <a:off x="4391234" y="1374748"/>
            <a:ext cx="361547" cy="363126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1"/>
          <p:cNvSpPr/>
          <p:nvPr/>
        </p:nvSpPr>
        <p:spPr>
          <a:xfrm>
            <a:off x="4305762" y="3065526"/>
            <a:ext cx="339444" cy="359449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1"/>
          <p:cNvSpPr/>
          <p:nvPr/>
        </p:nvSpPr>
        <p:spPr>
          <a:xfrm>
            <a:off x="6457230" y="3039995"/>
            <a:ext cx="342082" cy="410512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1"/>
          <p:cNvSpPr/>
          <p:nvPr/>
        </p:nvSpPr>
        <p:spPr>
          <a:xfrm>
            <a:off x="2182535" y="3065529"/>
            <a:ext cx="253691" cy="432593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 txBox="1"/>
          <p:nvPr>
            <p:ph idx="4294967295"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54" name="Google Shape;654;p32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3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7" name="Google Shape;657;p32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58" name="Google Shape;658;p3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1</a:t>
              </a:r>
              <a:endParaRPr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660" name="Google Shape;660;p32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61" name="Google Shape;661;p3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3</a:t>
              </a:r>
              <a:endParaRPr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663" name="Google Shape;663;p32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64" name="Google Shape;664;p3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5</a:t>
              </a:r>
              <a:endParaRPr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666" name="Google Shape;666;p32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667" name="Google Shape;667;p3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68" name="Google Shape;668;p3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6</a:t>
              </a:r>
              <a:endParaRPr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669" name="Google Shape;669;p32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70" name="Google Shape;670;p3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4</a:t>
              </a:r>
              <a:endParaRPr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672" name="Google Shape;672;p32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73" name="Google Shape;673;p3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74" name="Google Shape;674;p3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2</a:t>
              </a:r>
              <a:endParaRPr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sp>
        <p:nvSpPr>
          <p:cNvPr id="675" name="Google Shape;675;p32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6" name="Google Shape;676;p32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Red is the colour of danger and courage</a:t>
            </a:r>
            <a:endParaRPr sz="9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7" name="Google Shape;677;p32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9" name="Google Shape;679;p32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/>
          <p:nvPr>
            <p:ph idx="4294967295" type="ctrTitle"/>
          </p:nvPr>
        </p:nvSpPr>
        <p:spPr>
          <a:xfrm>
            <a:off x="533400" y="13547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492" name="Google Shape;492;p15"/>
          <p:cNvSpPr txBox="1"/>
          <p:nvPr>
            <p:ph idx="4294967295" type="subTitle"/>
          </p:nvPr>
        </p:nvSpPr>
        <p:spPr>
          <a:xfrm>
            <a:off x="685800" y="2532221"/>
            <a:ext cx="6593700" cy="21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We are: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Mariana Arguelles Macosay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Rogelio Gerardo Aquino Santiago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Alam Guillen</a:t>
            </a:r>
            <a:endParaRPr sz="2400"/>
          </a:p>
        </p:txBody>
      </p:sp>
      <p:sp>
        <p:nvSpPr>
          <p:cNvPr id="493" name="Google Shape;493;p15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3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86" name="Google Shape;686;p33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Google Shape;687;p33"/>
          <p:cNvSpPr/>
          <p:nvPr/>
        </p:nvSpPr>
        <p:spPr>
          <a:xfrm>
            <a:off x="641900" y="1145175"/>
            <a:ext cx="3143100" cy="16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STRENGTHS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8" name="Google Shape;688;p33"/>
          <p:cNvSpPr/>
          <p:nvPr/>
        </p:nvSpPr>
        <p:spPr>
          <a:xfrm>
            <a:off x="3915156" y="1145175"/>
            <a:ext cx="3143100" cy="16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WEAKNESSES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9" name="Google Shape;689;p33"/>
          <p:cNvSpPr/>
          <p:nvPr/>
        </p:nvSpPr>
        <p:spPr>
          <a:xfrm>
            <a:off x="641900" y="2923483"/>
            <a:ext cx="3143100" cy="16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Black is the color of ebony and of outer space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OPPORTUNITIES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90" name="Google Shape;690;p33"/>
          <p:cNvSpPr/>
          <p:nvPr/>
        </p:nvSpPr>
        <p:spPr>
          <a:xfrm>
            <a:off x="3915156" y="2923483"/>
            <a:ext cx="3143100" cy="16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White is the color of milk and fresh snow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THREATS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91" name="Google Shape;691;p33"/>
          <p:cNvSpPr/>
          <p:nvPr/>
        </p:nvSpPr>
        <p:spPr>
          <a:xfrm>
            <a:off x="2882848" y="1886914"/>
            <a:ext cx="1806300" cy="1806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3"/>
          <p:cNvSpPr/>
          <p:nvPr/>
        </p:nvSpPr>
        <p:spPr>
          <a:xfrm rot="5400000">
            <a:off x="3012986" y="1886914"/>
            <a:ext cx="1806300" cy="1806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3"/>
          <p:cNvSpPr/>
          <p:nvPr/>
        </p:nvSpPr>
        <p:spPr>
          <a:xfrm rot="10800000">
            <a:off x="3012986" y="2028826"/>
            <a:ext cx="1806300" cy="1806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3"/>
          <p:cNvSpPr/>
          <p:nvPr/>
        </p:nvSpPr>
        <p:spPr>
          <a:xfrm rot="-5400000">
            <a:off x="2882848" y="2028826"/>
            <a:ext cx="1806300" cy="1806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3298684" y="2263679"/>
            <a:ext cx="256145" cy="3484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idact Gothic"/>
              </a:rPr>
              <a:t>S</a:t>
            </a:r>
          </a:p>
        </p:txBody>
      </p:sp>
      <p:sp>
        <p:nvSpPr>
          <p:cNvPr id="696" name="Google Shape;696;p33"/>
          <p:cNvSpPr/>
          <p:nvPr/>
        </p:nvSpPr>
        <p:spPr>
          <a:xfrm>
            <a:off x="4057626" y="2269448"/>
            <a:ext cx="397371" cy="3341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idact Gothic"/>
              </a:rPr>
              <a:t>W</a:t>
            </a:r>
          </a:p>
        </p:txBody>
      </p:sp>
      <p:sp>
        <p:nvSpPr>
          <p:cNvPr id="697" name="Google Shape;697;p33"/>
          <p:cNvSpPr/>
          <p:nvPr/>
        </p:nvSpPr>
        <p:spPr>
          <a:xfrm>
            <a:off x="3272839" y="3101192"/>
            <a:ext cx="289836" cy="3484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idact Gothic"/>
              </a:rPr>
              <a:t>O</a:t>
            </a:r>
          </a:p>
        </p:txBody>
      </p:sp>
      <p:sp>
        <p:nvSpPr>
          <p:cNvPr id="698" name="Google Shape;698;p33"/>
          <p:cNvSpPr/>
          <p:nvPr/>
        </p:nvSpPr>
        <p:spPr>
          <a:xfrm>
            <a:off x="4143008" y="3106960"/>
            <a:ext cx="251991" cy="3341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idact Gothic"/>
              </a:rPr>
              <a:t>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4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Empresas con giro cercano</a:t>
            </a:r>
            <a:endParaRPr sz="1200"/>
          </a:p>
        </p:txBody>
      </p:sp>
      <p:sp>
        <p:nvSpPr>
          <p:cNvPr id="704" name="Google Shape;704;p34"/>
          <p:cNvSpPr/>
          <p:nvPr/>
        </p:nvSpPr>
        <p:spPr>
          <a:xfrm>
            <a:off x="541602" y="502745"/>
            <a:ext cx="7608900" cy="3900900"/>
          </a:xfrm>
          <a:prstGeom prst="rect">
            <a:avLst/>
          </a:prstGeom>
          <a:solidFill>
            <a:srgbClr val="0D0138">
              <a:alpha val="1654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5" name="Google Shape;705;p34"/>
          <p:cNvGrpSpPr/>
          <p:nvPr/>
        </p:nvGrpSpPr>
        <p:grpSpPr>
          <a:xfrm>
            <a:off x="700131" y="502737"/>
            <a:ext cx="7291831" cy="3900839"/>
            <a:chOff x="638138" y="467100"/>
            <a:chExt cx="7867750" cy="4194000"/>
          </a:xfrm>
        </p:grpSpPr>
        <p:cxnSp>
          <p:nvCxnSpPr>
            <p:cNvPr id="706" name="Google Shape;706;p3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3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3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3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3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3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3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3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3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3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3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3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3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3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3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3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3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3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3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3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3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3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3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3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3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3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3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3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3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3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3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3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3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3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3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3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3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3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3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3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3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3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3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3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3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3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2" name="Google Shape;752;p34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3" name="Google Shape;753;p34"/>
          <p:cNvGrpSpPr/>
          <p:nvPr/>
        </p:nvGrpSpPr>
        <p:grpSpPr>
          <a:xfrm>
            <a:off x="541603" y="665280"/>
            <a:ext cx="7608755" cy="3575815"/>
            <a:chOff x="467088" y="642474"/>
            <a:chExt cx="4194000" cy="3858239"/>
          </a:xfrm>
        </p:grpSpPr>
        <p:cxnSp>
          <p:nvCxnSpPr>
            <p:cNvPr id="754" name="Google Shape;754;p3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3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3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3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3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3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3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3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3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3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3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3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3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3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3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3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3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3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3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3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76" name="Google Shape;776;p34"/>
          <p:cNvCxnSpPr/>
          <p:nvPr/>
        </p:nvCxnSpPr>
        <p:spPr>
          <a:xfrm>
            <a:off x="4346029" y="502745"/>
            <a:ext cx="0" cy="3900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77" name="Google Shape;777;p34"/>
          <p:cNvCxnSpPr/>
          <p:nvPr/>
        </p:nvCxnSpPr>
        <p:spPr>
          <a:xfrm>
            <a:off x="541602" y="2453198"/>
            <a:ext cx="7608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78" name="Google Shape;778;p34"/>
          <p:cNvSpPr txBox="1"/>
          <p:nvPr/>
        </p:nvSpPr>
        <p:spPr>
          <a:xfrm rot="-5400000">
            <a:off x="-131048" y="2376555"/>
            <a:ext cx="11922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Objetos</a:t>
            </a:r>
            <a:endParaRPr sz="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79" name="Google Shape;779;p34"/>
          <p:cNvSpPr txBox="1"/>
          <p:nvPr/>
        </p:nvSpPr>
        <p:spPr>
          <a:xfrm rot="5400000">
            <a:off x="7630952" y="2376506"/>
            <a:ext cx="11922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Mascotas</a:t>
            </a:r>
            <a:endParaRPr sz="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0" name="Google Shape;780;p34"/>
          <p:cNvSpPr txBox="1"/>
          <p:nvPr/>
        </p:nvSpPr>
        <p:spPr>
          <a:xfrm>
            <a:off x="3513247" y="4403550"/>
            <a:ext cx="16656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Localización</a:t>
            </a: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bajo </a:t>
            </a: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alcance</a:t>
            </a:r>
            <a:endParaRPr sz="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1" name="Google Shape;781;p34"/>
          <p:cNvSpPr txBox="1"/>
          <p:nvPr/>
        </p:nvSpPr>
        <p:spPr>
          <a:xfrm>
            <a:off x="3749887" y="349533"/>
            <a:ext cx="11922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Localización</a:t>
            </a:r>
            <a:endParaRPr sz="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5912275" y="835600"/>
            <a:ext cx="1623000" cy="15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Our company</a:t>
            </a:r>
            <a:endParaRPr sz="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3009975" y="1270160"/>
            <a:ext cx="811800" cy="81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Competitor</a:t>
            </a:r>
            <a:endParaRPr sz="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1390344" y="3287319"/>
            <a:ext cx="677100" cy="67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Competitor</a:t>
            </a:r>
            <a:endParaRPr sz="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5323735" y="2802046"/>
            <a:ext cx="677100" cy="677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Competitor</a:t>
            </a:r>
            <a:endParaRPr sz="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6" name="Google Shape;786;p34"/>
          <p:cNvSpPr/>
          <p:nvPr/>
        </p:nvSpPr>
        <p:spPr>
          <a:xfrm>
            <a:off x="6158574" y="3219895"/>
            <a:ext cx="811800" cy="811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Competitor</a:t>
            </a:r>
            <a:endParaRPr sz="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7" name="Google Shape;787;p34"/>
          <p:cNvSpPr/>
          <p:nvPr/>
        </p:nvSpPr>
        <p:spPr>
          <a:xfrm>
            <a:off x="4528470" y="593131"/>
            <a:ext cx="677100" cy="67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Competitor</a:t>
            </a:r>
            <a:endParaRPr sz="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8" name="Google Shape;788;p34"/>
          <p:cNvSpPr/>
          <p:nvPr/>
        </p:nvSpPr>
        <p:spPr>
          <a:xfrm>
            <a:off x="1141359" y="947957"/>
            <a:ext cx="432900" cy="432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Competitor</a:t>
            </a:r>
            <a:endParaRPr sz="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5"/>
          <p:cNvSpPr txBox="1"/>
          <p:nvPr>
            <p:ph idx="1" type="body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A63"/>
                </a:solidFill>
              </a:rPr>
              <a:t>You can insert graphs from </a:t>
            </a:r>
            <a:r>
              <a:rPr lang="en" u="sng">
                <a:solidFill>
                  <a:srgbClr val="3E4A6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3E4A63"/>
              </a:solidFill>
            </a:endParaRPr>
          </a:p>
        </p:txBody>
      </p:sp>
      <p:pic>
        <p:nvPicPr>
          <p:cNvPr id="794" name="Google Shape;794;p35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50" y="676615"/>
            <a:ext cx="6594001" cy="334868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5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"/>
          <p:cNvSpPr/>
          <p:nvPr/>
        </p:nvSpPr>
        <p:spPr>
          <a:xfrm>
            <a:off x="4598610" y="7184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3E4A6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01" name="Google Shape;801;p36"/>
          <p:cNvSpPr txBox="1"/>
          <p:nvPr>
            <p:ph idx="4294967295" type="body"/>
          </p:nvPr>
        </p:nvSpPr>
        <p:spPr>
          <a:xfrm>
            <a:off x="457200" y="458650"/>
            <a:ext cx="3565800" cy="4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Android project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802" name="Google Shape;802;p36"/>
          <p:cNvSpPr/>
          <p:nvPr/>
        </p:nvSpPr>
        <p:spPr>
          <a:xfrm>
            <a:off x="4691925" y="10676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03" name="Google Shape;803;p36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7"/>
          <p:cNvSpPr/>
          <p:nvPr/>
        </p:nvSpPr>
        <p:spPr>
          <a:xfrm>
            <a:off x="4617375" y="518251"/>
            <a:ext cx="2094479" cy="440767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3E4A6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09" name="Google Shape;809;p37"/>
          <p:cNvSpPr/>
          <p:nvPr/>
        </p:nvSpPr>
        <p:spPr>
          <a:xfrm>
            <a:off x="4765421" y="1154152"/>
            <a:ext cx="1786500" cy="3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10" name="Google Shape;810;p37"/>
          <p:cNvSpPr txBox="1"/>
          <p:nvPr>
            <p:ph idx="4294967295" type="body"/>
          </p:nvPr>
        </p:nvSpPr>
        <p:spPr>
          <a:xfrm>
            <a:off x="457200" y="458650"/>
            <a:ext cx="3565800" cy="4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iPhone project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811" name="Google Shape;811;p37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8"/>
          <p:cNvSpPr/>
          <p:nvPr/>
        </p:nvSpPr>
        <p:spPr>
          <a:xfrm>
            <a:off x="4178102" y="7642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3E4A6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17" name="Google Shape;817;p38"/>
          <p:cNvSpPr/>
          <p:nvPr/>
        </p:nvSpPr>
        <p:spPr>
          <a:xfrm>
            <a:off x="4376800" y="11389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18" name="Google Shape;818;p38"/>
          <p:cNvSpPr txBox="1"/>
          <p:nvPr>
            <p:ph idx="4294967295" type="body"/>
          </p:nvPr>
        </p:nvSpPr>
        <p:spPr>
          <a:xfrm>
            <a:off x="457200" y="458650"/>
            <a:ext cx="3565800" cy="4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Tablet project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819" name="Google Shape;819;p38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9"/>
          <p:cNvSpPr/>
          <p:nvPr/>
        </p:nvSpPr>
        <p:spPr>
          <a:xfrm>
            <a:off x="556825" y="598727"/>
            <a:ext cx="5465553" cy="42549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3E4A6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9"/>
          <p:cNvSpPr/>
          <p:nvPr/>
        </p:nvSpPr>
        <p:spPr>
          <a:xfrm>
            <a:off x="785541" y="824688"/>
            <a:ext cx="5008200" cy="3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  <a:endParaRPr sz="10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26" name="Google Shape;826;p39"/>
          <p:cNvSpPr txBox="1"/>
          <p:nvPr>
            <p:ph idx="4294967295" type="body"/>
          </p:nvPr>
        </p:nvSpPr>
        <p:spPr>
          <a:xfrm>
            <a:off x="6409225" y="458650"/>
            <a:ext cx="24912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Desktop project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827" name="Google Shape;827;p39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/>
          <p:nvPr>
            <p:ph idx="4294967295" type="ctrTitle"/>
          </p:nvPr>
        </p:nvSpPr>
        <p:spPr>
          <a:xfrm>
            <a:off x="533400" y="13547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Thanks!</a:t>
            </a:r>
            <a:endParaRPr sz="12000"/>
          </a:p>
        </p:txBody>
      </p:sp>
      <p:sp>
        <p:nvSpPr>
          <p:cNvPr id="833" name="Google Shape;833;p40"/>
          <p:cNvSpPr txBox="1"/>
          <p:nvPr>
            <p:ph idx="4294967295" type="subTitle"/>
          </p:nvPr>
        </p:nvSpPr>
        <p:spPr>
          <a:xfrm>
            <a:off x="685800" y="2532221"/>
            <a:ext cx="6593700" cy="21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Preguntas</a:t>
            </a:r>
            <a:r>
              <a:rPr b="1" lang="en" sz="2400"/>
              <a:t>?</a:t>
            </a:r>
            <a:endParaRPr b="1" sz="2400"/>
          </a:p>
        </p:txBody>
      </p:sp>
      <p:sp>
        <p:nvSpPr>
          <p:cNvPr id="834" name="Google Shape;834;p40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840" name="Google Shape;840;p41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E4A6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3E4A6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Char char="●"/>
            </a:pPr>
            <a:r>
              <a:rPr lang="en" sz="2400">
                <a:solidFill>
                  <a:srgbClr val="3E4A63"/>
                </a:solidFill>
              </a:rPr>
              <a:t>Presentation template by </a:t>
            </a:r>
            <a:r>
              <a:rPr lang="en" sz="2400" u="sng">
                <a:solidFill>
                  <a:srgbClr val="3E4A6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3E4A63"/>
              </a:solidFill>
            </a:endParaRPr>
          </a:p>
        </p:txBody>
      </p:sp>
      <p:sp>
        <p:nvSpPr>
          <p:cNvPr id="841" name="Google Shape;841;p4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6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Encuentra mi huella</a:t>
            </a:r>
            <a:endParaRPr/>
          </a:p>
        </p:txBody>
      </p:sp>
      <p:sp>
        <p:nvSpPr>
          <p:cNvPr id="499" name="Google Shape;499;p16"/>
          <p:cNvSpPr txBox="1"/>
          <p:nvPr>
            <p:ph idx="1" type="subTitle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encontrare el camino a casa.</a:t>
            </a:r>
            <a:endParaRPr/>
          </a:p>
        </p:txBody>
      </p:sp>
      <p:sp>
        <p:nvSpPr>
          <p:cNvPr id="500" name="Google Shape;500;p16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7"/>
          <p:cNvSpPr txBox="1"/>
          <p:nvPr>
            <p:ph idx="1" type="body"/>
          </p:nvPr>
        </p:nvSpPr>
        <p:spPr>
          <a:xfrm>
            <a:off x="1133025" y="1018800"/>
            <a:ext cx="54573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 amor por todas las criaturas vivientes es el más noble atributo del hombre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				Charles Darwin</a:t>
            </a:r>
            <a:endParaRPr/>
          </a:p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sz="1600"/>
              <a:t>Novelista(1809-1882)</a:t>
            </a:r>
            <a:endParaRPr sz="1600"/>
          </a:p>
        </p:txBody>
      </p:sp>
      <p:sp>
        <p:nvSpPr>
          <p:cNvPr id="506" name="Google Shape;506;p17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perdí</a:t>
            </a:r>
            <a:endParaRPr/>
          </a:p>
        </p:txBody>
      </p:sp>
      <p:sp>
        <p:nvSpPr>
          <p:cNvPr id="512" name="Google Shape;512;p18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¿Como regreso a casa?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¿Quien me busca?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¿Como me encontraran?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Nadie me conoce.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me pueden identificar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8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/>
          <p:nvPr>
            <p:ph idx="4294967295" type="ctrTitle"/>
          </p:nvPr>
        </p:nvSpPr>
        <p:spPr>
          <a:xfrm>
            <a:off x="685800" y="1735750"/>
            <a:ext cx="6045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Find My Paw</a:t>
            </a:r>
            <a:endParaRPr sz="6000"/>
          </a:p>
        </p:txBody>
      </p:sp>
      <p:sp>
        <p:nvSpPr>
          <p:cNvPr id="519" name="Google Shape;519;p19"/>
          <p:cNvSpPr txBox="1"/>
          <p:nvPr>
            <p:ph idx="4294967295" type="subTitle"/>
          </p:nvPr>
        </p:nvSpPr>
        <p:spPr>
          <a:xfrm>
            <a:off x="685800" y="2801950"/>
            <a:ext cx="6432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 la solución </a:t>
            </a:r>
            <a:endParaRPr/>
          </a:p>
        </p:txBody>
      </p:sp>
      <p:sp>
        <p:nvSpPr>
          <p:cNvPr id="520" name="Google Shape;520;p19"/>
          <p:cNvSpPr/>
          <p:nvPr/>
        </p:nvSpPr>
        <p:spPr>
          <a:xfrm>
            <a:off x="7409788" y="689491"/>
            <a:ext cx="1265175" cy="1280727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521" name="Google Shape;521;p19"/>
          <p:cNvSpPr/>
          <p:nvPr/>
        </p:nvSpPr>
        <p:spPr>
          <a:xfrm rot="1471575">
            <a:off x="6219220" y="1002373"/>
            <a:ext cx="739577" cy="71992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7165088" y="567100"/>
            <a:ext cx="323855" cy="314365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523" name="Google Shape;523;p19"/>
          <p:cNvSpPr/>
          <p:nvPr/>
        </p:nvSpPr>
        <p:spPr>
          <a:xfrm rot="2485522">
            <a:off x="6956872" y="1993512"/>
            <a:ext cx="230297" cy="223777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524" name="Google Shape;524;p19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idx="1" type="body"/>
          </p:nvPr>
        </p:nvSpPr>
        <p:spPr>
          <a:xfrm>
            <a:off x="523575" y="971550"/>
            <a:ext cx="321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Sistema de localización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 el collar de Find My Paw lograremos </a:t>
            </a:r>
            <a:r>
              <a:rPr lang="en"/>
              <a:t>rastrear</a:t>
            </a:r>
            <a:r>
              <a:rPr lang="en"/>
              <a:t> el recorrido o ubicarlo en tiempo real.</a:t>
            </a:r>
            <a:endParaRPr/>
          </a:p>
        </p:txBody>
      </p:sp>
      <p:sp>
        <p:nvSpPr>
          <p:cNvPr id="530" name="Google Shape;530;p20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¿Como?</a:t>
            </a:r>
            <a:endParaRPr/>
          </a:p>
        </p:txBody>
      </p:sp>
      <p:sp>
        <p:nvSpPr>
          <p:cNvPr id="531" name="Google Shape;531;p20"/>
          <p:cNvSpPr txBox="1"/>
          <p:nvPr>
            <p:ph idx="2" type="body"/>
          </p:nvPr>
        </p:nvSpPr>
        <p:spPr>
          <a:xfrm>
            <a:off x="3932358" y="971550"/>
            <a:ext cx="321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Activa la alerta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Dentro de un radio determinado aquellas personas que tengan activada la </a:t>
            </a:r>
            <a:r>
              <a:rPr lang="en"/>
              <a:t>recepción</a:t>
            </a:r>
            <a:r>
              <a:rPr lang="en"/>
              <a:t> de alertas </a:t>
            </a:r>
            <a:r>
              <a:rPr lang="en"/>
              <a:t>recibirán</a:t>
            </a:r>
            <a:r>
              <a:rPr lang="en"/>
              <a:t> un aviso inmediato para ayudar o identificar al lomito perdido.</a:t>
            </a:r>
            <a:endParaRPr/>
          </a:p>
        </p:txBody>
      </p:sp>
      <p:sp>
        <p:nvSpPr>
          <p:cNvPr id="532" name="Google Shape;532;p20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</a:t>
            </a:r>
            <a:r>
              <a:rPr lang="en"/>
              <a:t>qué</a:t>
            </a:r>
            <a:r>
              <a:rPr lang="en"/>
              <a:t> </a:t>
            </a:r>
            <a:r>
              <a:rPr lang="en"/>
              <a:t>suscribirse</a:t>
            </a:r>
            <a:r>
              <a:rPr lang="en"/>
              <a:t> a Find My Paw?</a:t>
            </a:r>
            <a:endParaRPr/>
          </a:p>
        </p:txBody>
      </p:sp>
      <p:sp>
        <p:nvSpPr>
          <p:cNvPr id="538" name="Google Shape;538;p21"/>
          <p:cNvSpPr txBox="1"/>
          <p:nvPr>
            <p:ph idx="1" type="body"/>
          </p:nvPr>
        </p:nvSpPr>
        <p:spPr>
          <a:xfrm>
            <a:off x="53567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Seguridad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Tu mascota se </a:t>
            </a:r>
            <a:r>
              <a:rPr lang="en"/>
              <a:t>encontrará</a:t>
            </a:r>
            <a:r>
              <a:rPr lang="en"/>
              <a:t> </a:t>
            </a:r>
            <a:r>
              <a:rPr lang="en"/>
              <a:t>más</a:t>
            </a:r>
            <a:r>
              <a:rPr lang="en"/>
              <a:t> segura al poder localizarla en todo momento, ¿A tu mascota le gusta ir de paseo?, descubre donde pasa la mayor parte del tiempo y su recorrido.</a:t>
            </a:r>
            <a:endParaRPr/>
          </a:p>
        </p:txBody>
      </p:sp>
      <p:sp>
        <p:nvSpPr>
          <p:cNvPr id="539" name="Google Shape;539;p21"/>
          <p:cNvSpPr txBox="1"/>
          <p:nvPr>
            <p:ph idx="2" type="body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Alertas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Puedes ser parte del rescate de una mascota al mantener las alertas encendidas. Si ayudas a una mascota extraviada a encontrar su hogar, te </a:t>
            </a:r>
            <a:r>
              <a:rPr lang="en"/>
              <a:t>será</a:t>
            </a:r>
            <a:r>
              <a:rPr lang="en"/>
              <a:t> concedido un regalo o descuento en el producto de tu </a:t>
            </a:r>
            <a:r>
              <a:rPr lang="en"/>
              <a:t>elección</a:t>
            </a:r>
            <a:r>
              <a:rPr lang="en"/>
              <a:t>.</a:t>
            </a:r>
            <a:endParaRPr/>
          </a:p>
        </p:txBody>
      </p:sp>
      <p:sp>
        <p:nvSpPr>
          <p:cNvPr id="540" name="Google Shape;540;p21"/>
          <p:cNvSpPr txBox="1"/>
          <p:nvPr>
            <p:ph idx="3" type="body"/>
          </p:nvPr>
        </p:nvSpPr>
        <p:spPr>
          <a:xfrm>
            <a:off x="5020436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Regalo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Recibe un collar localizador de Find My Paw totalmente gratis al </a:t>
            </a:r>
            <a:r>
              <a:rPr lang="en"/>
              <a:t>suscribete</a:t>
            </a:r>
            <a:r>
              <a:rPr lang="en"/>
              <a:t>, </a:t>
            </a:r>
            <a:r>
              <a:rPr lang="en"/>
              <a:t>además</a:t>
            </a:r>
            <a:r>
              <a:rPr lang="en"/>
              <a:t> </a:t>
            </a:r>
            <a:r>
              <a:rPr lang="en"/>
              <a:t>contarás</a:t>
            </a:r>
            <a:r>
              <a:rPr lang="en"/>
              <a:t> con ofertas exclusivas a subscriptores.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sencilla</a:t>
            </a:r>
            <a:endParaRPr/>
          </a:p>
        </p:txBody>
      </p:sp>
      <p:sp>
        <p:nvSpPr>
          <p:cNvPr id="547" name="Google Shape;547;p22"/>
          <p:cNvSpPr txBox="1"/>
          <p:nvPr>
            <p:ph idx="1" type="body"/>
          </p:nvPr>
        </p:nvSpPr>
        <p:spPr>
          <a:xfrm>
            <a:off x="2976300" y="1039650"/>
            <a:ext cx="3819300" cy="3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Find My Paw fue creado para que casi </a:t>
            </a:r>
            <a:r>
              <a:rPr lang="en" sz="1800"/>
              <a:t>cualquier</a:t>
            </a:r>
            <a:r>
              <a:rPr lang="en" sz="1800"/>
              <a:t> persona pueda hacer uso de ella de forma sencilla y </a:t>
            </a:r>
            <a:r>
              <a:rPr lang="en" sz="1800"/>
              <a:t>fácil</a:t>
            </a:r>
            <a:r>
              <a:rPr lang="en" sz="1800"/>
              <a:t>, desde un niño hasta un </a:t>
            </a:r>
            <a:r>
              <a:rPr lang="en" sz="1800"/>
              <a:t>adulto</a:t>
            </a:r>
            <a:r>
              <a:rPr lang="en" sz="1800"/>
              <a:t> mayor </a:t>
            </a:r>
            <a:r>
              <a:rPr lang="en" sz="1800"/>
              <a:t>podrá</a:t>
            </a:r>
            <a:r>
              <a:rPr lang="en" sz="1800"/>
              <a:t> ser parte activa de nuestra comunidad.</a:t>
            </a:r>
            <a:endParaRPr sz="1800"/>
          </a:p>
        </p:txBody>
      </p:sp>
      <p:sp>
        <p:nvSpPr>
          <p:cNvPr id="548" name="Google Shape;548;p22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9" name="Google Shape;5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75" y="1039650"/>
            <a:ext cx="1817700" cy="363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ab template">
  <a:themeElements>
    <a:clrScheme name="Custom 347">
      <a:dk1>
        <a:srgbClr val="3E4A63"/>
      </a:dk1>
      <a:lt1>
        <a:srgbClr val="FFFFFF"/>
      </a:lt1>
      <a:dk2>
        <a:srgbClr val="ACBCD3"/>
      </a:dk2>
      <a:lt2>
        <a:srgbClr val="EEEEEE"/>
      </a:lt2>
      <a:accent1>
        <a:srgbClr val="F4D7B7"/>
      </a:accent1>
      <a:accent2>
        <a:srgbClr val="E6C393"/>
      </a:accent2>
      <a:accent3>
        <a:srgbClr val="B1CDF4"/>
      </a:accent3>
      <a:accent4>
        <a:srgbClr val="6D9EEB"/>
      </a:accent4>
      <a:accent5>
        <a:srgbClr val="F8BAB6"/>
      </a:accent5>
      <a:accent6>
        <a:srgbClr val="B6D7A8"/>
      </a:accent6>
      <a:hlink>
        <a:srgbClr val="3E4A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