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hewy" charset="1" panose="02000000000000000000"/>
      <p:regular r:id="rId15"/>
    </p:embeddedFont>
    <p:embeddedFont>
      <p:font typeface="Comica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gif" Type="http://schemas.openxmlformats.org/officeDocument/2006/relationships/image"/><Relationship Id="rId7" Target="../media/image6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gif" Type="http://schemas.openxmlformats.org/officeDocument/2006/relationships/image"/><Relationship Id="rId9" Target="../media/image17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gif" Type="http://schemas.openxmlformats.org/officeDocument/2006/relationships/image"/><Relationship Id="rId7" Target="../media/image17.gif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8.gif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gif" Type="http://schemas.openxmlformats.org/officeDocument/2006/relationships/image"/><Relationship Id="rId5" Target="../media/image19.gif" Type="http://schemas.openxmlformats.org/officeDocument/2006/relationships/image"/><Relationship Id="rId6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7.gif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1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88994" y="1017973"/>
            <a:ext cx="11426042" cy="8060553"/>
          </a:xfrm>
          <a:custGeom>
            <a:avLst/>
            <a:gdLst/>
            <a:ahLst/>
            <a:cxnLst/>
            <a:rect r="r" b="b" t="t" l="l"/>
            <a:pathLst>
              <a:path h="8060553" w="11426042">
                <a:moveTo>
                  <a:pt x="0" y="0"/>
                </a:moveTo>
                <a:lnTo>
                  <a:pt x="11426042" y="0"/>
                </a:lnTo>
                <a:lnTo>
                  <a:pt x="11426042" y="8060554"/>
                </a:lnTo>
                <a:lnTo>
                  <a:pt x="0" y="8060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23908" y="3058932"/>
            <a:ext cx="11301532" cy="6019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115"/>
              </a:lnSpc>
            </a:pPr>
            <a:r>
              <a:rPr lang="en-US" sz="18432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MONOPOLY</a:t>
            </a:r>
          </a:p>
          <a:p>
            <a:pPr algn="ctr" marL="0" indent="0" lvl="0">
              <a:lnSpc>
                <a:spcPts val="15115"/>
              </a:lnSpc>
            </a:pPr>
            <a:r>
              <a:rPr lang="en-US" sz="18432" strike="noStrike" u="none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GAME</a:t>
            </a:r>
          </a:p>
          <a:p>
            <a:pPr algn="ctr" marL="0" indent="0" lvl="0">
              <a:lnSpc>
                <a:spcPts val="15115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7707107" y="7265379"/>
            <a:ext cx="2873786" cy="1052680"/>
            <a:chOff x="0" y="0"/>
            <a:chExt cx="3831714" cy="140357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831714" cy="1403574"/>
              <a:chOff x="0" y="0"/>
              <a:chExt cx="237610" cy="870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37610" cy="87038"/>
              </a:xfrm>
              <a:custGeom>
                <a:avLst/>
                <a:gdLst/>
                <a:ahLst/>
                <a:cxnLst/>
                <a:rect r="r" b="b" t="t" l="l"/>
                <a:pathLst>
                  <a:path h="87038" w="237610">
                    <a:moveTo>
                      <a:pt x="43519" y="0"/>
                    </a:moveTo>
                    <a:lnTo>
                      <a:pt x="194091" y="0"/>
                    </a:lnTo>
                    <a:cubicBezTo>
                      <a:pt x="205633" y="0"/>
                      <a:pt x="216703" y="4585"/>
                      <a:pt x="224864" y="12746"/>
                    </a:cubicBezTo>
                    <a:cubicBezTo>
                      <a:pt x="233025" y="20908"/>
                      <a:pt x="237610" y="31977"/>
                      <a:pt x="237610" y="43519"/>
                    </a:cubicBezTo>
                    <a:lnTo>
                      <a:pt x="237610" y="43519"/>
                    </a:lnTo>
                    <a:cubicBezTo>
                      <a:pt x="237610" y="55061"/>
                      <a:pt x="233025" y="66130"/>
                      <a:pt x="224864" y="74291"/>
                    </a:cubicBezTo>
                    <a:cubicBezTo>
                      <a:pt x="216703" y="82453"/>
                      <a:pt x="205633" y="87038"/>
                      <a:pt x="194091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237610" cy="1441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362685" y="149337"/>
              <a:ext cx="3106344" cy="1085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sz="5250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PLAY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true" flipV="false" rot="0">
            <a:off x="1266384" y="5376187"/>
            <a:ext cx="4515049" cy="370234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4164002" y="884943"/>
            <a:ext cx="3095298" cy="38213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60918" y="2385127"/>
            <a:ext cx="14366164" cy="6216631"/>
          </a:xfrm>
          <a:custGeom>
            <a:avLst/>
            <a:gdLst/>
            <a:ahLst/>
            <a:cxnLst/>
            <a:rect r="r" b="b" t="t" l="l"/>
            <a:pathLst>
              <a:path h="6216631" w="14366164">
                <a:moveTo>
                  <a:pt x="0" y="0"/>
                </a:moveTo>
                <a:lnTo>
                  <a:pt x="14366164" y="0"/>
                </a:lnTo>
                <a:lnTo>
                  <a:pt x="14366164" y="6216631"/>
                </a:lnTo>
                <a:lnTo>
                  <a:pt x="0" y="62166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035599" y="1685242"/>
            <a:ext cx="6216802" cy="1399769"/>
            <a:chOff x="0" y="0"/>
            <a:chExt cx="8289070" cy="186635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8289070" cy="1866359"/>
              <a:chOff x="0" y="0"/>
              <a:chExt cx="386561" cy="8703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86561" cy="87038"/>
              </a:xfrm>
              <a:custGeom>
                <a:avLst/>
                <a:gdLst/>
                <a:ahLst/>
                <a:cxnLst/>
                <a:rect r="r" b="b" t="t" l="l"/>
                <a:pathLst>
                  <a:path h="87038" w="386561">
                    <a:moveTo>
                      <a:pt x="43519" y="0"/>
                    </a:moveTo>
                    <a:lnTo>
                      <a:pt x="343042" y="0"/>
                    </a:lnTo>
                    <a:cubicBezTo>
                      <a:pt x="354584" y="0"/>
                      <a:pt x="365653" y="4585"/>
                      <a:pt x="373815" y="12746"/>
                    </a:cubicBezTo>
                    <a:cubicBezTo>
                      <a:pt x="381976" y="20908"/>
                      <a:pt x="386561" y="31977"/>
                      <a:pt x="386561" y="43519"/>
                    </a:cubicBezTo>
                    <a:lnTo>
                      <a:pt x="386561" y="43519"/>
                    </a:lnTo>
                    <a:cubicBezTo>
                      <a:pt x="386561" y="55061"/>
                      <a:pt x="381976" y="66130"/>
                      <a:pt x="373815" y="74291"/>
                    </a:cubicBezTo>
                    <a:cubicBezTo>
                      <a:pt x="365653" y="82453"/>
                      <a:pt x="354584" y="87038"/>
                      <a:pt x="343042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57150"/>
                <a:ext cx="386561" cy="1441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784589" y="214382"/>
              <a:ext cx="6719891" cy="1428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OUR GROUP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316334" y="3230748"/>
            <a:ext cx="11655333" cy="2582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5668" indent="-267834" lvl="1">
              <a:lnSpc>
                <a:spcPts val="3349"/>
              </a:lnSpc>
              <a:buFont typeface="Arial"/>
              <a:buChar char="•"/>
            </a:pPr>
            <a:r>
              <a:rPr lang="en-US" sz="2481" spc="258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AIDA KIRAKOSYAN</a:t>
            </a:r>
          </a:p>
          <a:p>
            <a:pPr algn="l">
              <a:lnSpc>
                <a:spcPts val="3349"/>
              </a:lnSpc>
            </a:pPr>
          </a:p>
          <a:p>
            <a:pPr algn="l" marL="535668" indent="-267834" lvl="1">
              <a:lnSpc>
                <a:spcPts val="3349"/>
              </a:lnSpc>
              <a:buFont typeface="Arial"/>
              <a:buChar char="•"/>
            </a:pPr>
            <a:r>
              <a:rPr lang="en-US" sz="2481" spc="258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MARI MINASYAN</a:t>
            </a:r>
          </a:p>
          <a:p>
            <a:pPr algn="l">
              <a:lnSpc>
                <a:spcPts val="3349"/>
              </a:lnSpc>
            </a:pPr>
          </a:p>
          <a:p>
            <a:pPr algn="l" marL="535668" indent="-267834" lvl="1">
              <a:lnSpc>
                <a:spcPts val="3349"/>
              </a:lnSpc>
              <a:buFont typeface="Arial"/>
              <a:buChar char="•"/>
            </a:pPr>
            <a:r>
              <a:rPr lang="en-US" sz="2481" spc="258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RAFFI POGOSYAN</a:t>
            </a:r>
          </a:p>
          <a:p>
            <a:pPr algn="l">
              <a:lnSpc>
                <a:spcPts val="334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51908" y="2196610"/>
            <a:ext cx="7984184" cy="5893780"/>
          </a:xfrm>
          <a:custGeom>
            <a:avLst/>
            <a:gdLst/>
            <a:ahLst/>
            <a:cxnLst/>
            <a:rect r="r" b="b" t="t" l="l"/>
            <a:pathLst>
              <a:path h="5893780" w="7984184">
                <a:moveTo>
                  <a:pt x="0" y="0"/>
                </a:moveTo>
                <a:lnTo>
                  <a:pt x="7984184" y="0"/>
                </a:lnTo>
                <a:lnTo>
                  <a:pt x="7984184" y="5893780"/>
                </a:lnTo>
                <a:lnTo>
                  <a:pt x="0" y="5893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25545" y="3690971"/>
            <a:ext cx="10436910" cy="2437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927"/>
              </a:lnSpc>
            </a:pPr>
            <a:r>
              <a:rPr lang="en-US" sz="20643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RULES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707107" y="5871684"/>
            <a:ext cx="2873786" cy="1052680"/>
            <a:chOff x="0" y="0"/>
            <a:chExt cx="237610" cy="870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7610" cy="87038"/>
            </a:xfrm>
            <a:custGeom>
              <a:avLst/>
              <a:gdLst/>
              <a:ahLst/>
              <a:cxnLst/>
              <a:rect r="r" b="b" t="t" l="l"/>
              <a:pathLst>
                <a:path h="87038" w="237610">
                  <a:moveTo>
                    <a:pt x="43519" y="0"/>
                  </a:moveTo>
                  <a:lnTo>
                    <a:pt x="194091" y="0"/>
                  </a:lnTo>
                  <a:cubicBezTo>
                    <a:pt x="205633" y="0"/>
                    <a:pt x="216703" y="4585"/>
                    <a:pt x="224864" y="12746"/>
                  </a:cubicBezTo>
                  <a:cubicBezTo>
                    <a:pt x="233025" y="20908"/>
                    <a:pt x="237610" y="31977"/>
                    <a:pt x="237610" y="43519"/>
                  </a:cubicBezTo>
                  <a:lnTo>
                    <a:pt x="237610" y="43519"/>
                  </a:lnTo>
                  <a:cubicBezTo>
                    <a:pt x="237610" y="55061"/>
                    <a:pt x="233025" y="66130"/>
                    <a:pt x="224864" y="74291"/>
                  </a:cubicBezTo>
                  <a:cubicBezTo>
                    <a:pt x="216703" y="82453"/>
                    <a:pt x="205633" y="87038"/>
                    <a:pt x="194091" y="87038"/>
                  </a:cubicBezTo>
                  <a:lnTo>
                    <a:pt x="43519" y="87038"/>
                  </a:lnTo>
                  <a:cubicBezTo>
                    <a:pt x="31977" y="87038"/>
                    <a:pt x="20908" y="82453"/>
                    <a:pt x="12746" y="74291"/>
                  </a:cubicBezTo>
                  <a:cubicBezTo>
                    <a:pt x="4585" y="66130"/>
                    <a:pt x="0" y="55061"/>
                    <a:pt x="0" y="43519"/>
                  </a:cubicBezTo>
                  <a:lnTo>
                    <a:pt x="0" y="43519"/>
                  </a:lnTo>
                  <a:cubicBezTo>
                    <a:pt x="0" y="31977"/>
                    <a:pt x="4585" y="20908"/>
                    <a:pt x="12746" y="12746"/>
                  </a:cubicBezTo>
                  <a:cubicBezTo>
                    <a:pt x="20908" y="4585"/>
                    <a:pt x="31977" y="0"/>
                    <a:pt x="43519" y="0"/>
                  </a:cubicBezTo>
                  <a:close/>
                </a:path>
              </a:pathLst>
            </a:custGeom>
            <a:solidFill>
              <a:srgbClr val="F95C32"/>
            </a:solidFill>
            <a:ln w="1143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37610" cy="144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4268487" y="3285183"/>
            <a:ext cx="2990813" cy="360339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true" flipV="false" rot="0">
            <a:off x="1028700" y="3285183"/>
            <a:ext cx="2990813" cy="3603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67657" y="2055749"/>
            <a:ext cx="11752686" cy="6175502"/>
          </a:xfrm>
          <a:custGeom>
            <a:avLst/>
            <a:gdLst/>
            <a:ahLst/>
            <a:cxnLst/>
            <a:rect r="r" b="b" t="t" l="l"/>
            <a:pathLst>
              <a:path h="6175502" w="11752686">
                <a:moveTo>
                  <a:pt x="0" y="0"/>
                </a:moveTo>
                <a:lnTo>
                  <a:pt x="11752686" y="0"/>
                </a:lnTo>
                <a:lnTo>
                  <a:pt x="11752686" y="6175502"/>
                </a:lnTo>
                <a:lnTo>
                  <a:pt x="0" y="61755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869974" y="3055813"/>
            <a:ext cx="2017512" cy="1971756"/>
            <a:chOff x="0" y="0"/>
            <a:chExt cx="2690016" cy="262900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2690016" cy="2629008"/>
              <a:chOff x="0" y="0"/>
              <a:chExt cx="627382" cy="61315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27382" cy="613153"/>
              </a:xfrm>
              <a:custGeom>
                <a:avLst/>
                <a:gdLst/>
                <a:ahLst/>
                <a:cxnLst/>
                <a:rect r="r" b="b" t="t" l="l"/>
                <a:pathLst>
                  <a:path h="613153" w="627382">
                    <a:moveTo>
                      <a:pt x="182323" y="0"/>
                    </a:moveTo>
                    <a:lnTo>
                      <a:pt x="445059" y="0"/>
                    </a:lnTo>
                    <a:cubicBezTo>
                      <a:pt x="493414" y="0"/>
                      <a:pt x="539789" y="19209"/>
                      <a:pt x="573981" y="53401"/>
                    </a:cubicBezTo>
                    <a:cubicBezTo>
                      <a:pt x="608173" y="87593"/>
                      <a:pt x="627382" y="133968"/>
                      <a:pt x="627382" y="182323"/>
                    </a:cubicBezTo>
                    <a:lnTo>
                      <a:pt x="627382" y="430830"/>
                    </a:lnTo>
                    <a:cubicBezTo>
                      <a:pt x="627382" y="531524"/>
                      <a:pt x="545753" y="613153"/>
                      <a:pt x="445059" y="613153"/>
                    </a:cubicBezTo>
                    <a:lnTo>
                      <a:pt x="182323" y="613153"/>
                    </a:lnTo>
                    <a:cubicBezTo>
                      <a:pt x="133968" y="613153"/>
                      <a:pt x="87593" y="593944"/>
                      <a:pt x="53401" y="559752"/>
                    </a:cubicBezTo>
                    <a:cubicBezTo>
                      <a:pt x="19209" y="525560"/>
                      <a:pt x="0" y="479185"/>
                      <a:pt x="0" y="430830"/>
                    </a:cubicBezTo>
                    <a:lnTo>
                      <a:pt x="0" y="182323"/>
                    </a:lnTo>
                    <a:cubicBezTo>
                      <a:pt x="0" y="81629"/>
                      <a:pt x="81629" y="0"/>
                      <a:pt x="182323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0477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627382" cy="651253"/>
              </a:xfrm>
              <a:prstGeom prst="rect">
                <a:avLst/>
              </a:prstGeom>
            </p:spPr>
            <p:txBody>
              <a:bodyPr anchor="ctr" rtlCol="false" tIns="58241" lIns="58241" bIns="58241" rIns="58241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359022" y="471486"/>
              <a:ext cx="1971973" cy="1686037"/>
            </a:xfrm>
            <a:custGeom>
              <a:avLst/>
              <a:gdLst/>
              <a:ahLst/>
              <a:cxnLst/>
              <a:rect r="r" b="b" t="t" l="l"/>
              <a:pathLst>
                <a:path h="1686037" w="1971973">
                  <a:moveTo>
                    <a:pt x="0" y="0"/>
                  </a:moveTo>
                  <a:lnTo>
                    <a:pt x="1971972" y="0"/>
                  </a:lnTo>
                  <a:lnTo>
                    <a:pt x="1971972" y="1686036"/>
                  </a:lnTo>
                  <a:lnTo>
                    <a:pt x="0" y="16860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8135244" y="3055813"/>
            <a:ext cx="2017512" cy="1971756"/>
            <a:chOff x="0" y="0"/>
            <a:chExt cx="2690016" cy="262900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690016" cy="2629008"/>
              <a:chOff x="0" y="0"/>
              <a:chExt cx="627382" cy="61315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27382" cy="613153"/>
              </a:xfrm>
              <a:custGeom>
                <a:avLst/>
                <a:gdLst/>
                <a:ahLst/>
                <a:cxnLst/>
                <a:rect r="r" b="b" t="t" l="l"/>
                <a:pathLst>
                  <a:path h="613153" w="627382">
                    <a:moveTo>
                      <a:pt x="182323" y="0"/>
                    </a:moveTo>
                    <a:lnTo>
                      <a:pt x="445059" y="0"/>
                    </a:lnTo>
                    <a:cubicBezTo>
                      <a:pt x="493414" y="0"/>
                      <a:pt x="539789" y="19209"/>
                      <a:pt x="573981" y="53401"/>
                    </a:cubicBezTo>
                    <a:cubicBezTo>
                      <a:pt x="608173" y="87593"/>
                      <a:pt x="627382" y="133968"/>
                      <a:pt x="627382" y="182323"/>
                    </a:cubicBezTo>
                    <a:lnTo>
                      <a:pt x="627382" y="430830"/>
                    </a:lnTo>
                    <a:cubicBezTo>
                      <a:pt x="627382" y="531524"/>
                      <a:pt x="545753" y="613153"/>
                      <a:pt x="445059" y="613153"/>
                    </a:cubicBezTo>
                    <a:lnTo>
                      <a:pt x="182323" y="613153"/>
                    </a:lnTo>
                    <a:cubicBezTo>
                      <a:pt x="133968" y="613153"/>
                      <a:pt x="87593" y="593944"/>
                      <a:pt x="53401" y="559752"/>
                    </a:cubicBezTo>
                    <a:cubicBezTo>
                      <a:pt x="19209" y="525560"/>
                      <a:pt x="0" y="479185"/>
                      <a:pt x="0" y="430830"/>
                    </a:cubicBezTo>
                    <a:lnTo>
                      <a:pt x="0" y="182323"/>
                    </a:lnTo>
                    <a:cubicBezTo>
                      <a:pt x="0" y="81629"/>
                      <a:pt x="81629" y="0"/>
                      <a:pt x="182323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0477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627382" cy="651253"/>
              </a:xfrm>
              <a:prstGeom prst="rect">
                <a:avLst/>
              </a:prstGeom>
            </p:spPr>
            <p:txBody>
              <a:bodyPr anchor="ctr" rtlCol="false" tIns="58241" lIns="58241" bIns="58241" rIns="58241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359022" y="471486"/>
              <a:ext cx="1971973" cy="1686037"/>
            </a:xfrm>
            <a:custGeom>
              <a:avLst/>
              <a:gdLst/>
              <a:ahLst/>
              <a:cxnLst/>
              <a:rect r="r" b="b" t="t" l="l"/>
              <a:pathLst>
                <a:path h="1686037" w="1971973">
                  <a:moveTo>
                    <a:pt x="0" y="0"/>
                  </a:moveTo>
                  <a:lnTo>
                    <a:pt x="1971972" y="0"/>
                  </a:lnTo>
                  <a:lnTo>
                    <a:pt x="1971972" y="1686036"/>
                  </a:lnTo>
                  <a:lnTo>
                    <a:pt x="0" y="16860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400514" y="3055813"/>
            <a:ext cx="2017512" cy="1971756"/>
            <a:chOff x="0" y="0"/>
            <a:chExt cx="2690016" cy="262900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2690016" cy="2629008"/>
              <a:chOff x="0" y="0"/>
              <a:chExt cx="627382" cy="61315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27382" cy="613153"/>
              </a:xfrm>
              <a:custGeom>
                <a:avLst/>
                <a:gdLst/>
                <a:ahLst/>
                <a:cxnLst/>
                <a:rect r="r" b="b" t="t" l="l"/>
                <a:pathLst>
                  <a:path h="613153" w="627382">
                    <a:moveTo>
                      <a:pt x="182323" y="0"/>
                    </a:moveTo>
                    <a:lnTo>
                      <a:pt x="445059" y="0"/>
                    </a:lnTo>
                    <a:cubicBezTo>
                      <a:pt x="493414" y="0"/>
                      <a:pt x="539789" y="19209"/>
                      <a:pt x="573981" y="53401"/>
                    </a:cubicBezTo>
                    <a:cubicBezTo>
                      <a:pt x="608173" y="87593"/>
                      <a:pt x="627382" y="133968"/>
                      <a:pt x="627382" y="182323"/>
                    </a:cubicBezTo>
                    <a:lnTo>
                      <a:pt x="627382" y="430830"/>
                    </a:lnTo>
                    <a:cubicBezTo>
                      <a:pt x="627382" y="531524"/>
                      <a:pt x="545753" y="613153"/>
                      <a:pt x="445059" y="613153"/>
                    </a:cubicBezTo>
                    <a:lnTo>
                      <a:pt x="182323" y="613153"/>
                    </a:lnTo>
                    <a:cubicBezTo>
                      <a:pt x="133968" y="613153"/>
                      <a:pt x="87593" y="593944"/>
                      <a:pt x="53401" y="559752"/>
                    </a:cubicBezTo>
                    <a:cubicBezTo>
                      <a:pt x="19209" y="525560"/>
                      <a:pt x="0" y="479185"/>
                      <a:pt x="0" y="430830"/>
                    </a:cubicBezTo>
                    <a:lnTo>
                      <a:pt x="0" y="182323"/>
                    </a:lnTo>
                    <a:cubicBezTo>
                      <a:pt x="0" y="81629"/>
                      <a:pt x="81629" y="0"/>
                      <a:pt x="182323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0477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627382" cy="651253"/>
              </a:xfrm>
              <a:prstGeom prst="rect">
                <a:avLst/>
              </a:prstGeom>
            </p:spPr>
            <p:txBody>
              <a:bodyPr anchor="ctr" rtlCol="false" tIns="58241" lIns="58241" bIns="58241" rIns="58241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359022" y="471486"/>
              <a:ext cx="1971973" cy="1686037"/>
            </a:xfrm>
            <a:custGeom>
              <a:avLst/>
              <a:gdLst/>
              <a:ahLst/>
              <a:cxnLst/>
              <a:rect r="r" b="b" t="t" l="l"/>
              <a:pathLst>
                <a:path h="1686037" w="1971973">
                  <a:moveTo>
                    <a:pt x="0" y="0"/>
                  </a:moveTo>
                  <a:lnTo>
                    <a:pt x="1971972" y="0"/>
                  </a:lnTo>
                  <a:lnTo>
                    <a:pt x="1971972" y="1686036"/>
                  </a:lnTo>
                  <a:lnTo>
                    <a:pt x="0" y="16860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5869974" y="5259431"/>
            <a:ext cx="2017512" cy="1971756"/>
            <a:chOff x="0" y="0"/>
            <a:chExt cx="2690016" cy="2629008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2690016" cy="2629008"/>
              <a:chOff x="0" y="0"/>
              <a:chExt cx="627382" cy="613153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27382" cy="613153"/>
              </a:xfrm>
              <a:custGeom>
                <a:avLst/>
                <a:gdLst/>
                <a:ahLst/>
                <a:cxnLst/>
                <a:rect r="r" b="b" t="t" l="l"/>
                <a:pathLst>
                  <a:path h="613153" w="627382">
                    <a:moveTo>
                      <a:pt x="182323" y="0"/>
                    </a:moveTo>
                    <a:lnTo>
                      <a:pt x="445059" y="0"/>
                    </a:lnTo>
                    <a:cubicBezTo>
                      <a:pt x="493414" y="0"/>
                      <a:pt x="539789" y="19209"/>
                      <a:pt x="573981" y="53401"/>
                    </a:cubicBezTo>
                    <a:cubicBezTo>
                      <a:pt x="608173" y="87593"/>
                      <a:pt x="627382" y="133968"/>
                      <a:pt x="627382" y="182323"/>
                    </a:cubicBezTo>
                    <a:lnTo>
                      <a:pt x="627382" y="430830"/>
                    </a:lnTo>
                    <a:cubicBezTo>
                      <a:pt x="627382" y="531524"/>
                      <a:pt x="545753" y="613153"/>
                      <a:pt x="445059" y="613153"/>
                    </a:cubicBezTo>
                    <a:lnTo>
                      <a:pt x="182323" y="613153"/>
                    </a:lnTo>
                    <a:cubicBezTo>
                      <a:pt x="133968" y="613153"/>
                      <a:pt x="87593" y="593944"/>
                      <a:pt x="53401" y="559752"/>
                    </a:cubicBezTo>
                    <a:cubicBezTo>
                      <a:pt x="19209" y="525560"/>
                      <a:pt x="0" y="479185"/>
                      <a:pt x="0" y="430830"/>
                    </a:cubicBezTo>
                    <a:lnTo>
                      <a:pt x="0" y="182323"/>
                    </a:lnTo>
                    <a:cubicBezTo>
                      <a:pt x="0" y="81629"/>
                      <a:pt x="81629" y="0"/>
                      <a:pt x="182323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0477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627382" cy="651253"/>
              </a:xfrm>
              <a:prstGeom prst="rect">
                <a:avLst/>
              </a:prstGeom>
            </p:spPr>
            <p:txBody>
              <a:bodyPr anchor="ctr" rtlCol="false" tIns="58241" lIns="58241" bIns="58241" rIns="58241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23" id="23"/>
            <p:cNvSpPr/>
            <p:nvPr/>
          </p:nvSpPr>
          <p:spPr>
            <a:xfrm flipH="false" flipV="false" rot="0">
              <a:off x="359022" y="471486"/>
              <a:ext cx="1971973" cy="1686037"/>
            </a:xfrm>
            <a:custGeom>
              <a:avLst/>
              <a:gdLst/>
              <a:ahLst/>
              <a:cxnLst/>
              <a:rect r="r" b="b" t="t" l="l"/>
              <a:pathLst>
                <a:path h="1686037" w="1971973">
                  <a:moveTo>
                    <a:pt x="0" y="0"/>
                  </a:moveTo>
                  <a:lnTo>
                    <a:pt x="1971972" y="0"/>
                  </a:lnTo>
                  <a:lnTo>
                    <a:pt x="1971972" y="1686036"/>
                  </a:lnTo>
                  <a:lnTo>
                    <a:pt x="0" y="16860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8135244" y="5259431"/>
            <a:ext cx="2017512" cy="1971756"/>
            <a:chOff x="0" y="0"/>
            <a:chExt cx="2690016" cy="2629008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2690016" cy="2629008"/>
              <a:chOff x="0" y="0"/>
              <a:chExt cx="627382" cy="613153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627382" cy="613153"/>
              </a:xfrm>
              <a:custGeom>
                <a:avLst/>
                <a:gdLst/>
                <a:ahLst/>
                <a:cxnLst/>
                <a:rect r="r" b="b" t="t" l="l"/>
                <a:pathLst>
                  <a:path h="613153" w="627382">
                    <a:moveTo>
                      <a:pt x="182323" y="0"/>
                    </a:moveTo>
                    <a:lnTo>
                      <a:pt x="445059" y="0"/>
                    </a:lnTo>
                    <a:cubicBezTo>
                      <a:pt x="493414" y="0"/>
                      <a:pt x="539789" y="19209"/>
                      <a:pt x="573981" y="53401"/>
                    </a:cubicBezTo>
                    <a:cubicBezTo>
                      <a:pt x="608173" y="87593"/>
                      <a:pt x="627382" y="133968"/>
                      <a:pt x="627382" y="182323"/>
                    </a:cubicBezTo>
                    <a:lnTo>
                      <a:pt x="627382" y="430830"/>
                    </a:lnTo>
                    <a:cubicBezTo>
                      <a:pt x="627382" y="531524"/>
                      <a:pt x="545753" y="613153"/>
                      <a:pt x="445059" y="613153"/>
                    </a:cubicBezTo>
                    <a:lnTo>
                      <a:pt x="182323" y="613153"/>
                    </a:lnTo>
                    <a:cubicBezTo>
                      <a:pt x="133968" y="613153"/>
                      <a:pt x="87593" y="593944"/>
                      <a:pt x="53401" y="559752"/>
                    </a:cubicBezTo>
                    <a:cubicBezTo>
                      <a:pt x="19209" y="525560"/>
                      <a:pt x="0" y="479185"/>
                      <a:pt x="0" y="430830"/>
                    </a:cubicBezTo>
                    <a:lnTo>
                      <a:pt x="0" y="182323"/>
                    </a:lnTo>
                    <a:cubicBezTo>
                      <a:pt x="0" y="81629"/>
                      <a:pt x="81629" y="0"/>
                      <a:pt x="182323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0477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627382" cy="651253"/>
              </a:xfrm>
              <a:prstGeom prst="rect">
                <a:avLst/>
              </a:prstGeom>
            </p:spPr>
            <p:txBody>
              <a:bodyPr anchor="ctr" rtlCol="false" tIns="58241" lIns="58241" bIns="58241" rIns="58241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359022" y="471486"/>
              <a:ext cx="1971973" cy="1686037"/>
            </a:xfrm>
            <a:custGeom>
              <a:avLst/>
              <a:gdLst/>
              <a:ahLst/>
              <a:cxnLst/>
              <a:rect r="r" b="b" t="t" l="l"/>
              <a:pathLst>
                <a:path h="1686037" w="1971973">
                  <a:moveTo>
                    <a:pt x="0" y="0"/>
                  </a:moveTo>
                  <a:lnTo>
                    <a:pt x="1971972" y="0"/>
                  </a:lnTo>
                  <a:lnTo>
                    <a:pt x="1971972" y="1686036"/>
                  </a:lnTo>
                  <a:lnTo>
                    <a:pt x="0" y="16860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0400514" y="5259431"/>
            <a:ext cx="2017512" cy="1971756"/>
            <a:chOff x="0" y="0"/>
            <a:chExt cx="2690016" cy="2629008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2690016" cy="2629008"/>
              <a:chOff x="0" y="0"/>
              <a:chExt cx="627382" cy="613153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627382" cy="613153"/>
              </a:xfrm>
              <a:custGeom>
                <a:avLst/>
                <a:gdLst/>
                <a:ahLst/>
                <a:cxnLst/>
                <a:rect r="r" b="b" t="t" l="l"/>
                <a:pathLst>
                  <a:path h="613153" w="627382">
                    <a:moveTo>
                      <a:pt x="182323" y="0"/>
                    </a:moveTo>
                    <a:lnTo>
                      <a:pt x="445059" y="0"/>
                    </a:lnTo>
                    <a:cubicBezTo>
                      <a:pt x="493414" y="0"/>
                      <a:pt x="539789" y="19209"/>
                      <a:pt x="573981" y="53401"/>
                    </a:cubicBezTo>
                    <a:cubicBezTo>
                      <a:pt x="608173" y="87593"/>
                      <a:pt x="627382" y="133968"/>
                      <a:pt x="627382" y="182323"/>
                    </a:cubicBezTo>
                    <a:lnTo>
                      <a:pt x="627382" y="430830"/>
                    </a:lnTo>
                    <a:cubicBezTo>
                      <a:pt x="627382" y="531524"/>
                      <a:pt x="545753" y="613153"/>
                      <a:pt x="445059" y="613153"/>
                    </a:cubicBezTo>
                    <a:lnTo>
                      <a:pt x="182323" y="613153"/>
                    </a:lnTo>
                    <a:cubicBezTo>
                      <a:pt x="133968" y="613153"/>
                      <a:pt x="87593" y="593944"/>
                      <a:pt x="53401" y="559752"/>
                    </a:cubicBezTo>
                    <a:cubicBezTo>
                      <a:pt x="19209" y="525560"/>
                      <a:pt x="0" y="479185"/>
                      <a:pt x="0" y="430830"/>
                    </a:cubicBezTo>
                    <a:lnTo>
                      <a:pt x="0" y="182323"/>
                    </a:lnTo>
                    <a:cubicBezTo>
                      <a:pt x="0" y="81629"/>
                      <a:pt x="81629" y="0"/>
                      <a:pt x="182323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0477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38100"/>
                <a:ext cx="627382" cy="651253"/>
              </a:xfrm>
              <a:prstGeom prst="rect">
                <a:avLst/>
              </a:prstGeom>
            </p:spPr>
            <p:txBody>
              <a:bodyPr anchor="ctr" rtlCol="false" tIns="58241" lIns="58241" bIns="58241" rIns="58241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33" id="33"/>
            <p:cNvSpPr/>
            <p:nvPr/>
          </p:nvSpPr>
          <p:spPr>
            <a:xfrm flipH="false" flipV="false" rot="0">
              <a:off x="359022" y="471486"/>
              <a:ext cx="1971973" cy="1686037"/>
            </a:xfrm>
            <a:custGeom>
              <a:avLst/>
              <a:gdLst/>
              <a:ahLst/>
              <a:cxnLst/>
              <a:rect r="r" b="b" t="t" l="l"/>
              <a:pathLst>
                <a:path h="1686037" w="1971973">
                  <a:moveTo>
                    <a:pt x="0" y="0"/>
                  </a:moveTo>
                  <a:lnTo>
                    <a:pt x="1971972" y="0"/>
                  </a:lnTo>
                  <a:lnTo>
                    <a:pt x="1971972" y="1686036"/>
                  </a:lnTo>
                  <a:lnTo>
                    <a:pt x="0" y="16860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-1427457">
            <a:off x="836702" y="6054083"/>
            <a:ext cx="3010538" cy="3326562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3394380">
            <a:off x="13434268" y="1092808"/>
            <a:ext cx="4097618" cy="1925881"/>
          </a:xfrm>
          <a:prstGeom prst="rect">
            <a:avLst/>
          </a:prstGeom>
        </p:spPr>
      </p:pic>
      <p:sp>
        <p:nvSpPr>
          <p:cNvPr name="Freeform 36" id="36"/>
          <p:cNvSpPr/>
          <p:nvPr/>
        </p:nvSpPr>
        <p:spPr>
          <a:xfrm flipH="false" flipV="false" rot="0">
            <a:off x="1960918" y="2385127"/>
            <a:ext cx="14366164" cy="6216631"/>
          </a:xfrm>
          <a:custGeom>
            <a:avLst/>
            <a:gdLst/>
            <a:ahLst/>
            <a:cxnLst/>
            <a:rect r="r" b="b" t="t" l="l"/>
            <a:pathLst>
              <a:path h="6216631" w="14366164">
                <a:moveTo>
                  <a:pt x="0" y="0"/>
                </a:moveTo>
                <a:lnTo>
                  <a:pt x="14366164" y="0"/>
                </a:lnTo>
                <a:lnTo>
                  <a:pt x="14366164" y="6216631"/>
                </a:lnTo>
                <a:lnTo>
                  <a:pt x="0" y="62166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6035599" y="1685242"/>
            <a:ext cx="6216802" cy="1399769"/>
            <a:chOff x="0" y="0"/>
            <a:chExt cx="8289070" cy="1866359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8289070" cy="1866359"/>
              <a:chOff x="0" y="0"/>
              <a:chExt cx="386561" cy="8703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386561" cy="87038"/>
              </a:xfrm>
              <a:custGeom>
                <a:avLst/>
                <a:gdLst/>
                <a:ahLst/>
                <a:cxnLst/>
                <a:rect r="r" b="b" t="t" l="l"/>
                <a:pathLst>
                  <a:path h="87038" w="386561">
                    <a:moveTo>
                      <a:pt x="43519" y="0"/>
                    </a:moveTo>
                    <a:lnTo>
                      <a:pt x="343042" y="0"/>
                    </a:lnTo>
                    <a:cubicBezTo>
                      <a:pt x="354584" y="0"/>
                      <a:pt x="365653" y="4585"/>
                      <a:pt x="373815" y="12746"/>
                    </a:cubicBezTo>
                    <a:cubicBezTo>
                      <a:pt x="381976" y="20908"/>
                      <a:pt x="386561" y="31977"/>
                      <a:pt x="386561" y="43519"/>
                    </a:cubicBezTo>
                    <a:lnTo>
                      <a:pt x="386561" y="43519"/>
                    </a:lnTo>
                    <a:cubicBezTo>
                      <a:pt x="386561" y="55061"/>
                      <a:pt x="381976" y="66130"/>
                      <a:pt x="373815" y="74291"/>
                    </a:cubicBezTo>
                    <a:cubicBezTo>
                      <a:pt x="365653" y="82453"/>
                      <a:pt x="354584" y="87038"/>
                      <a:pt x="343042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57150"/>
                <a:ext cx="386561" cy="1441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41" id="41"/>
            <p:cNvSpPr txBox="true"/>
            <p:nvPr/>
          </p:nvSpPr>
          <p:spPr>
            <a:xfrm rot="0">
              <a:off x="784589" y="214382"/>
              <a:ext cx="6719891" cy="1428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RULES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3316334" y="3230748"/>
            <a:ext cx="11655333" cy="4694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5668" indent="-267834" lvl="1">
              <a:lnSpc>
                <a:spcPts val="3349"/>
              </a:lnSpc>
              <a:buFont typeface="Arial"/>
              <a:buChar char="•"/>
            </a:pPr>
            <a:r>
              <a:rPr lang="en-US" sz="2481" spc="258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To win the one must Be the last player left with money after others go bankrupt.</a:t>
            </a:r>
          </a:p>
          <a:p>
            <a:pPr algn="l" marL="535668" indent="-267834" lvl="1">
              <a:lnSpc>
                <a:spcPts val="3349"/>
              </a:lnSpc>
              <a:buFont typeface="Arial"/>
              <a:buChar char="•"/>
            </a:pPr>
            <a:r>
              <a:rPr lang="en-US" sz="2481" spc="258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Start the game with 1500$ initial money</a:t>
            </a:r>
          </a:p>
          <a:p>
            <a:pPr algn="l" marL="535668" indent="-267834" lvl="1">
              <a:lnSpc>
                <a:spcPts val="3349"/>
              </a:lnSpc>
              <a:buFont typeface="Arial"/>
              <a:buChar char="•"/>
            </a:pPr>
            <a:r>
              <a:rPr lang="en-US" sz="2481" spc="258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If you land on an unowned property, you may buy it. If you don’t the turn passes to next player</a:t>
            </a:r>
          </a:p>
          <a:p>
            <a:pPr algn="l" marL="535668" indent="-267834" lvl="1">
              <a:lnSpc>
                <a:spcPts val="3349"/>
              </a:lnSpc>
              <a:buFont typeface="Arial"/>
              <a:buChar char="•"/>
            </a:pPr>
            <a:r>
              <a:rPr lang="en-US" sz="2481" spc="258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If you land on someone else’s property, you pay them rent.</a:t>
            </a:r>
          </a:p>
          <a:p>
            <a:pPr algn="l" marL="535668" indent="-267834" lvl="1">
              <a:lnSpc>
                <a:spcPts val="3349"/>
              </a:lnSpc>
              <a:buFont typeface="Arial"/>
              <a:buChar char="•"/>
            </a:pPr>
            <a:r>
              <a:rPr lang="en-US" sz="2481" spc="258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Build houses and hotels on properties to increase rent once you own all properties in a color group.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67657" y="2055749"/>
            <a:ext cx="11752686" cy="6175502"/>
          </a:xfrm>
          <a:custGeom>
            <a:avLst/>
            <a:gdLst/>
            <a:ahLst/>
            <a:cxnLst/>
            <a:rect r="r" b="b" t="t" l="l"/>
            <a:pathLst>
              <a:path h="6175502" w="11752686">
                <a:moveTo>
                  <a:pt x="0" y="0"/>
                </a:moveTo>
                <a:lnTo>
                  <a:pt x="11752686" y="0"/>
                </a:lnTo>
                <a:lnTo>
                  <a:pt x="11752686" y="6175502"/>
                </a:lnTo>
                <a:lnTo>
                  <a:pt x="0" y="6175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869974" y="3055813"/>
            <a:ext cx="2017512" cy="1971756"/>
            <a:chOff x="0" y="0"/>
            <a:chExt cx="2690016" cy="262900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690016" cy="2629008"/>
              <a:chOff x="0" y="0"/>
              <a:chExt cx="627382" cy="61315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27382" cy="613153"/>
              </a:xfrm>
              <a:custGeom>
                <a:avLst/>
                <a:gdLst/>
                <a:ahLst/>
                <a:cxnLst/>
                <a:rect r="r" b="b" t="t" l="l"/>
                <a:pathLst>
                  <a:path h="613153" w="627382">
                    <a:moveTo>
                      <a:pt x="182323" y="0"/>
                    </a:moveTo>
                    <a:lnTo>
                      <a:pt x="445059" y="0"/>
                    </a:lnTo>
                    <a:cubicBezTo>
                      <a:pt x="493414" y="0"/>
                      <a:pt x="539789" y="19209"/>
                      <a:pt x="573981" y="53401"/>
                    </a:cubicBezTo>
                    <a:cubicBezTo>
                      <a:pt x="608173" y="87593"/>
                      <a:pt x="627382" y="133968"/>
                      <a:pt x="627382" y="182323"/>
                    </a:cubicBezTo>
                    <a:lnTo>
                      <a:pt x="627382" y="430830"/>
                    </a:lnTo>
                    <a:cubicBezTo>
                      <a:pt x="627382" y="531524"/>
                      <a:pt x="545753" y="613153"/>
                      <a:pt x="445059" y="613153"/>
                    </a:cubicBezTo>
                    <a:lnTo>
                      <a:pt x="182323" y="613153"/>
                    </a:lnTo>
                    <a:cubicBezTo>
                      <a:pt x="133968" y="613153"/>
                      <a:pt x="87593" y="593944"/>
                      <a:pt x="53401" y="559752"/>
                    </a:cubicBezTo>
                    <a:cubicBezTo>
                      <a:pt x="19209" y="525560"/>
                      <a:pt x="0" y="479185"/>
                      <a:pt x="0" y="430830"/>
                    </a:cubicBezTo>
                    <a:lnTo>
                      <a:pt x="0" y="182323"/>
                    </a:lnTo>
                    <a:cubicBezTo>
                      <a:pt x="0" y="81629"/>
                      <a:pt x="81629" y="0"/>
                      <a:pt x="182323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0477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627382" cy="651253"/>
              </a:xfrm>
              <a:prstGeom prst="rect">
                <a:avLst/>
              </a:prstGeom>
            </p:spPr>
            <p:txBody>
              <a:bodyPr anchor="ctr" rtlCol="false" tIns="58241" lIns="58241" bIns="58241" rIns="58241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359022" y="471486"/>
              <a:ext cx="1971973" cy="1686037"/>
            </a:xfrm>
            <a:custGeom>
              <a:avLst/>
              <a:gdLst/>
              <a:ahLst/>
              <a:cxnLst/>
              <a:rect r="r" b="b" t="t" l="l"/>
              <a:pathLst>
                <a:path h="1686037" w="1971973">
                  <a:moveTo>
                    <a:pt x="0" y="0"/>
                  </a:moveTo>
                  <a:lnTo>
                    <a:pt x="1971972" y="0"/>
                  </a:lnTo>
                  <a:lnTo>
                    <a:pt x="1971972" y="1686036"/>
                  </a:lnTo>
                  <a:lnTo>
                    <a:pt x="0" y="16860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8135244" y="3055813"/>
            <a:ext cx="2017512" cy="1971756"/>
            <a:chOff x="0" y="0"/>
            <a:chExt cx="2690016" cy="2629008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690016" cy="2629008"/>
              <a:chOff x="0" y="0"/>
              <a:chExt cx="627382" cy="61315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7382" cy="613153"/>
              </a:xfrm>
              <a:custGeom>
                <a:avLst/>
                <a:gdLst/>
                <a:ahLst/>
                <a:cxnLst/>
                <a:rect r="r" b="b" t="t" l="l"/>
                <a:pathLst>
                  <a:path h="613153" w="627382">
                    <a:moveTo>
                      <a:pt x="182323" y="0"/>
                    </a:moveTo>
                    <a:lnTo>
                      <a:pt x="445059" y="0"/>
                    </a:lnTo>
                    <a:cubicBezTo>
                      <a:pt x="493414" y="0"/>
                      <a:pt x="539789" y="19209"/>
                      <a:pt x="573981" y="53401"/>
                    </a:cubicBezTo>
                    <a:cubicBezTo>
                      <a:pt x="608173" y="87593"/>
                      <a:pt x="627382" y="133968"/>
                      <a:pt x="627382" y="182323"/>
                    </a:cubicBezTo>
                    <a:lnTo>
                      <a:pt x="627382" y="430830"/>
                    </a:lnTo>
                    <a:cubicBezTo>
                      <a:pt x="627382" y="531524"/>
                      <a:pt x="545753" y="613153"/>
                      <a:pt x="445059" y="613153"/>
                    </a:cubicBezTo>
                    <a:lnTo>
                      <a:pt x="182323" y="613153"/>
                    </a:lnTo>
                    <a:cubicBezTo>
                      <a:pt x="133968" y="613153"/>
                      <a:pt x="87593" y="593944"/>
                      <a:pt x="53401" y="559752"/>
                    </a:cubicBezTo>
                    <a:cubicBezTo>
                      <a:pt x="19209" y="525560"/>
                      <a:pt x="0" y="479185"/>
                      <a:pt x="0" y="430830"/>
                    </a:cubicBezTo>
                    <a:lnTo>
                      <a:pt x="0" y="182323"/>
                    </a:lnTo>
                    <a:cubicBezTo>
                      <a:pt x="0" y="81629"/>
                      <a:pt x="81629" y="0"/>
                      <a:pt x="182323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0477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627382" cy="651253"/>
              </a:xfrm>
              <a:prstGeom prst="rect">
                <a:avLst/>
              </a:prstGeom>
            </p:spPr>
            <p:txBody>
              <a:bodyPr anchor="ctr" rtlCol="false" tIns="58241" lIns="58241" bIns="58241" rIns="58241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359022" y="471486"/>
              <a:ext cx="1971973" cy="1686037"/>
            </a:xfrm>
            <a:custGeom>
              <a:avLst/>
              <a:gdLst/>
              <a:ahLst/>
              <a:cxnLst/>
              <a:rect r="r" b="b" t="t" l="l"/>
              <a:pathLst>
                <a:path h="1686037" w="1971973">
                  <a:moveTo>
                    <a:pt x="0" y="0"/>
                  </a:moveTo>
                  <a:lnTo>
                    <a:pt x="1971972" y="0"/>
                  </a:lnTo>
                  <a:lnTo>
                    <a:pt x="1971972" y="1686036"/>
                  </a:lnTo>
                  <a:lnTo>
                    <a:pt x="0" y="16860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400514" y="3055813"/>
            <a:ext cx="2017512" cy="1971756"/>
            <a:chOff x="0" y="0"/>
            <a:chExt cx="2690016" cy="2629008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2690016" cy="2629008"/>
              <a:chOff x="0" y="0"/>
              <a:chExt cx="627382" cy="613153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27382" cy="613153"/>
              </a:xfrm>
              <a:custGeom>
                <a:avLst/>
                <a:gdLst/>
                <a:ahLst/>
                <a:cxnLst/>
                <a:rect r="r" b="b" t="t" l="l"/>
                <a:pathLst>
                  <a:path h="613153" w="627382">
                    <a:moveTo>
                      <a:pt x="182323" y="0"/>
                    </a:moveTo>
                    <a:lnTo>
                      <a:pt x="445059" y="0"/>
                    </a:lnTo>
                    <a:cubicBezTo>
                      <a:pt x="493414" y="0"/>
                      <a:pt x="539789" y="19209"/>
                      <a:pt x="573981" y="53401"/>
                    </a:cubicBezTo>
                    <a:cubicBezTo>
                      <a:pt x="608173" y="87593"/>
                      <a:pt x="627382" y="133968"/>
                      <a:pt x="627382" y="182323"/>
                    </a:cubicBezTo>
                    <a:lnTo>
                      <a:pt x="627382" y="430830"/>
                    </a:lnTo>
                    <a:cubicBezTo>
                      <a:pt x="627382" y="531524"/>
                      <a:pt x="545753" y="613153"/>
                      <a:pt x="445059" y="613153"/>
                    </a:cubicBezTo>
                    <a:lnTo>
                      <a:pt x="182323" y="613153"/>
                    </a:lnTo>
                    <a:cubicBezTo>
                      <a:pt x="133968" y="613153"/>
                      <a:pt x="87593" y="593944"/>
                      <a:pt x="53401" y="559752"/>
                    </a:cubicBezTo>
                    <a:cubicBezTo>
                      <a:pt x="19209" y="525560"/>
                      <a:pt x="0" y="479185"/>
                      <a:pt x="0" y="430830"/>
                    </a:cubicBezTo>
                    <a:lnTo>
                      <a:pt x="0" y="182323"/>
                    </a:lnTo>
                    <a:cubicBezTo>
                      <a:pt x="0" y="81629"/>
                      <a:pt x="81629" y="0"/>
                      <a:pt x="182323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0477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627382" cy="651253"/>
              </a:xfrm>
              <a:prstGeom prst="rect">
                <a:avLst/>
              </a:prstGeom>
            </p:spPr>
            <p:txBody>
              <a:bodyPr anchor="ctr" rtlCol="false" tIns="58241" lIns="58241" bIns="58241" rIns="58241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359022" y="471486"/>
              <a:ext cx="1971973" cy="1686037"/>
            </a:xfrm>
            <a:custGeom>
              <a:avLst/>
              <a:gdLst/>
              <a:ahLst/>
              <a:cxnLst/>
              <a:rect r="r" b="b" t="t" l="l"/>
              <a:pathLst>
                <a:path h="1686037" w="1971973">
                  <a:moveTo>
                    <a:pt x="0" y="0"/>
                  </a:moveTo>
                  <a:lnTo>
                    <a:pt x="1971972" y="0"/>
                  </a:lnTo>
                  <a:lnTo>
                    <a:pt x="1971972" y="1686036"/>
                  </a:lnTo>
                  <a:lnTo>
                    <a:pt x="0" y="16860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5869974" y="5259431"/>
            <a:ext cx="2017512" cy="1971756"/>
            <a:chOff x="0" y="0"/>
            <a:chExt cx="2690016" cy="2629008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2690016" cy="2629008"/>
              <a:chOff x="0" y="0"/>
              <a:chExt cx="627382" cy="61315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27382" cy="613153"/>
              </a:xfrm>
              <a:custGeom>
                <a:avLst/>
                <a:gdLst/>
                <a:ahLst/>
                <a:cxnLst/>
                <a:rect r="r" b="b" t="t" l="l"/>
                <a:pathLst>
                  <a:path h="613153" w="627382">
                    <a:moveTo>
                      <a:pt x="182323" y="0"/>
                    </a:moveTo>
                    <a:lnTo>
                      <a:pt x="445059" y="0"/>
                    </a:lnTo>
                    <a:cubicBezTo>
                      <a:pt x="493414" y="0"/>
                      <a:pt x="539789" y="19209"/>
                      <a:pt x="573981" y="53401"/>
                    </a:cubicBezTo>
                    <a:cubicBezTo>
                      <a:pt x="608173" y="87593"/>
                      <a:pt x="627382" y="133968"/>
                      <a:pt x="627382" y="182323"/>
                    </a:cubicBezTo>
                    <a:lnTo>
                      <a:pt x="627382" y="430830"/>
                    </a:lnTo>
                    <a:cubicBezTo>
                      <a:pt x="627382" y="531524"/>
                      <a:pt x="545753" y="613153"/>
                      <a:pt x="445059" y="613153"/>
                    </a:cubicBezTo>
                    <a:lnTo>
                      <a:pt x="182323" y="613153"/>
                    </a:lnTo>
                    <a:cubicBezTo>
                      <a:pt x="133968" y="613153"/>
                      <a:pt x="87593" y="593944"/>
                      <a:pt x="53401" y="559752"/>
                    </a:cubicBezTo>
                    <a:cubicBezTo>
                      <a:pt x="19209" y="525560"/>
                      <a:pt x="0" y="479185"/>
                      <a:pt x="0" y="430830"/>
                    </a:cubicBezTo>
                    <a:lnTo>
                      <a:pt x="0" y="182323"/>
                    </a:lnTo>
                    <a:cubicBezTo>
                      <a:pt x="0" y="81629"/>
                      <a:pt x="81629" y="0"/>
                      <a:pt x="182323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0477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627382" cy="651253"/>
              </a:xfrm>
              <a:prstGeom prst="rect">
                <a:avLst/>
              </a:prstGeom>
            </p:spPr>
            <p:txBody>
              <a:bodyPr anchor="ctr" rtlCol="false" tIns="58241" lIns="58241" bIns="58241" rIns="58241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22" id="22"/>
            <p:cNvSpPr/>
            <p:nvPr/>
          </p:nvSpPr>
          <p:spPr>
            <a:xfrm flipH="false" flipV="false" rot="0">
              <a:off x="359022" y="471486"/>
              <a:ext cx="1971973" cy="1686037"/>
            </a:xfrm>
            <a:custGeom>
              <a:avLst/>
              <a:gdLst/>
              <a:ahLst/>
              <a:cxnLst/>
              <a:rect r="r" b="b" t="t" l="l"/>
              <a:pathLst>
                <a:path h="1686037" w="1971973">
                  <a:moveTo>
                    <a:pt x="0" y="0"/>
                  </a:moveTo>
                  <a:lnTo>
                    <a:pt x="1971972" y="0"/>
                  </a:lnTo>
                  <a:lnTo>
                    <a:pt x="1971972" y="1686036"/>
                  </a:lnTo>
                  <a:lnTo>
                    <a:pt x="0" y="16860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8135244" y="5259431"/>
            <a:ext cx="2017512" cy="1971756"/>
            <a:chOff x="0" y="0"/>
            <a:chExt cx="2690016" cy="2629008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2690016" cy="2629008"/>
              <a:chOff x="0" y="0"/>
              <a:chExt cx="627382" cy="613153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627382" cy="613153"/>
              </a:xfrm>
              <a:custGeom>
                <a:avLst/>
                <a:gdLst/>
                <a:ahLst/>
                <a:cxnLst/>
                <a:rect r="r" b="b" t="t" l="l"/>
                <a:pathLst>
                  <a:path h="613153" w="627382">
                    <a:moveTo>
                      <a:pt x="182323" y="0"/>
                    </a:moveTo>
                    <a:lnTo>
                      <a:pt x="445059" y="0"/>
                    </a:lnTo>
                    <a:cubicBezTo>
                      <a:pt x="493414" y="0"/>
                      <a:pt x="539789" y="19209"/>
                      <a:pt x="573981" y="53401"/>
                    </a:cubicBezTo>
                    <a:cubicBezTo>
                      <a:pt x="608173" y="87593"/>
                      <a:pt x="627382" y="133968"/>
                      <a:pt x="627382" y="182323"/>
                    </a:cubicBezTo>
                    <a:lnTo>
                      <a:pt x="627382" y="430830"/>
                    </a:lnTo>
                    <a:cubicBezTo>
                      <a:pt x="627382" y="531524"/>
                      <a:pt x="545753" y="613153"/>
                      <a:pt x="445059" y="613153"/>
                    </a:cubicBezTo>
                    <a:lnTo>
                      <a:pt x="182323" y="613153"/>
                    </a:lnTo>
                    <a:cubicBezTo>
                      <a:pt x="133968" y="613153"/>
                      <a:pt x="87593" y="593944"/>
                      <a:pt x="53401" y="559752"/>
                    </a:cubicBezTo>
                    <a:cubicBezTo>
                      <a:pt x="19209" y="525560"/>
                      <a:pt x="0" y="479185"/>
                      <a:pt x="0" y="430830"/>
                    </a:cubicBezTo>
                    <a:lnTo>
                      <a:pt x="0" y="182323"/>
                    </a:lnTo>
                    <a:cubicBezTo>
                      <a:pt x="0" y="81629"/>
                      <a:pt x="81629" y="0"/>
                      <a:pt x="182323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0477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627382" cy="651253"/>
              </a:xfrm>
              <a:prstGeom prst="rect">
                <a:avLst/>
              </a:prstGeom>
            </p:spPr>
            <p:txBody>
              <a:bodyPr anchor="ctr" rtlCol="false" tIns="58241" lIns="58241" bIns="58241" rIns="58241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27" id="27"/>
            <p:cNvSpPr/>
            <p:nvPr/>
          </p:nvSpPr>
          <p:spPr>
            <a:xfrm flipH="false" flipV="false" rot="0">
              <a:off x="359022" y="471486"/>
              <a:ext cx="1971973" cy="1686037"/>
            </a:xfrm>
            <a:custGeom>
              <a:avLst/>
              <a:gdLst/>
              <a:ahLst/>
              <a:cxnLst/>
              <a:rect r="r" b="b" t="t" l="l"/>
              <a:pathLst>
                <a:path h="1686037" w="1971973">
                  <a:moveTo>
                    <a:pt x="0" y="0"/>
                  </a:moveTo>
                  <a:lnTo>
                    <a:pt x="1971972" y="0"/>
                  </a:lnTo>
                  <a:lnTo>
                    <a:pt x="1971972" y="1686036"/>
                  </a:lnTo>
                  <a:lnTo>
                    <a:pt x="0" y="16860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400514" y="5259431"/>
            <a:ext cx="2017512" cy="1971756"/>
            <a:chOff x="0" y="0"/>
            <a:chExt cx="2690016" cy="2629008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2690016" cy="2629008"/>
              <a:chOff x="0" y="0"/>
              <a:chExt cx="627382" cy="613153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627382" cy="613153"/>
              </a:xfrm>
              <a:custGeom>
                <a:avLst/>
                <a:gdLst/>
                <a:ahLst/>
                <a:cxnLst/>
                <a:rect r="r" b="b" t="t" l="l"/>
                <a:pathLst>
                  <a:path h="613153" w="627382">
                    <a:moveTo>
                      <a:pt x="182323" y="0"/>
                    </a:moveTo>
                    <a:lnTo>
                      <a:pt x="445059" y="0"/>
                    </a:lnTo>
                    <a:cubicBezTo>
                      <a:pt x="493414" y="0"/>
                      <a:pt x="539789" y="19209"/>
                      <a:pt x="573981" y="53401"/>
                    </a:cubicBezTo>
                    <a:cubicBezTo>
                      <a:pt x="608173" y="87593"/>
                      <a:pt x="627382" y="133968"/>
                      <a:pt x="627382" y="182323"/>
                    </a:cubicBezTo>
                    <a:lnTo>
                      <a:pt x="627382" y="430830"/>
                    </a:lnTo>
                    <a:cubicBezTo>
                      <a:pt x="627382" y="531524"/>
                      <a:pt x="545753" y="613153"/>
                      <a:pt x="445059" y="613153"/>
                    </a:cubicBezTo>
                    <a:lnTo>
                      <a:pt x="182323" y="613153"/>
                    </a:lnTo>
                    <a:cubicBezTo>
                      <a:pt x="133968" y="613153"/>
                      <a:pt x="87593" y="593944"/>
                      <a:pt x="53401" y="559752"/>
                    </a:cubicBezTo>
                    <a:cubicBezTo>
                      <a:pt x="19209" y="525560"/>
                      <a:pt x="0" y="479185"/>
                      <a:pt x="0" y="430830"/>
                    </a:cubicBezTo>
                    <a:lnTo>
                      <a:pt x="0" y="182323"/>
                    </a:lnTo>
                    <a:cubicBezTo>
                      <a:pt x="0" y="81629"/>
                      <a:pt x="81629" y="0"/>
                      <a:pt x="182323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0477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627382" cy="651253"/>
              </a:xfrm>
              <a:prstGeom prst="rect">
                <a:avLst/>
              </a:prstGeom>
            </p:spPr>
            <p:txBody>
              <a:bodyPr anchor="ctr" rtlCol="false" tIns="58241" lIns="58241" bIns="58241" rIns="58241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32" id="32"/>
            <p:cNvSpPr/>
            <p:nvPr/>
          </p:nvSpPr>
          <p:spPr>
            <a:xfrm flipH="false" flipV="false" rot="0">
              <a:off x="359022" y="471486"/>
              <a:ext cx="1971973" cy="1686037"/>
            </a:xfrm>
            <a:custGeom>
              <a:avLst/>
              <a:gdLst/>
              <a:ahLst/>
              <a:cxnLst/>
              <a:rect r="r" b="b" t="t" l="l"/>
              <a:pathLst>
                <a:path h="1686037" w="1971973">
                  <a:moveTo>
                    <a:pt x="0" y="0"/>
                  </a:moveTo>
                  <a:lnTo>
                    <a:pt x="1971972" y="0"/>
                  </a:lnTo>
                  <a:lnTo>
                    <a:pt x="1971972" y="1686036"/>
                  </a:lnTo>
                  <a:lnTo>
                    <a:pt x="0" y="16860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1427457">
            <a:off x="836702" y="6054083"/>
            <a:ext cx="3010538" cy="3326562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3394380">
            <a:off x="13434268" y="1092808"/>
            <a:ext cx="4097618" cy="1925881"/>
          </a:xfrm>
          <a:prstGeom prst="rect">
            <a:avLst/>
          </a:prstGeom>
        </p:spPr>
      </p:pic>
      <p:sp>
        <p:nvSpPr>
          <p:cNvPr name="Freeform 35" id="35"/>
          <p:cNvSpPr/>
          <p:nvPr/>
        </p:nvSpPr>
        <p:spPr>
          <a:xfrm flipH="false" flipV="false" rot="0">
            <a:off x="1960918" y="2385127"/>
            <a:ext cx="14366164" cy="6216631"/>
          </a:xfrm>
          <a:custGeom>
            <a:avLst/>
            <a:gdLst/>
            <a:ahLst/>
            <a:cxnLst/>
            <a:rect r="r" b="b" t="t" l="l"/>
            <a:pathLst>
              <a:path h="6216631" w="14366164">
                <a:moveTo>
                  <a:pt x="0" y="0"/>
                </a:moveTo>
                <a:lnTo>
                  <a:pt x="14366164" y="0"/>
                </a:lnTo>
                <a:lnTo>
                  <a:pt x="14366164" y="6216631"/>
                </a:lnTo>
                <a:lnTo>
                  <a:pt x="0" y="62166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6035599" y="1685242"/>
            <a:ext cx="6216802" cy="1399769"/>
            <a:chOff x="0" y="0"/>
            <a:chExt cx="8289070" cy="1866359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0" y="0"/>
              <a:ext cx="8289070" cy="1866359"/>
              <a:chOff x="0" y="0"/>
              <a:chExt cx="386561" cy="87038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386561" cy="87038"/>
              </a:xfrm>
              <a:custGeom>
                <a:avLst/>
                <a:gdLst/>
                <a:ahLst/>
                <a:cxnLst/>
                <a:rect r="r" b="b" t="t" l="l"/>
                <a:pathLst>
                  <a:path h="87038" w="386561">
                    <a:moveTo>
                      <a:pt x="43519" y="0"/>
                    </a:moveTo>
                    <a:lnTo>
                      <a:pt x="343042" y="0"/>
                    </a:lnTo>
                    <a:cubicBezTo>
                      <a:pt x="354584" y="0"/>
                      <a:pt x="365653" y="4585"/>
                      <a:pt x="373815" y="12746"/>
                    </a:cubicBezTo>
                    <a:cubicBezTo>
                      <a:pt x="381976" y="20908"/>
                      <a:pt x="386561" y="31977"/>
                      <a:pt x="386561" y="43519"/>
                    </a:cubicBezTo>
                    <a:lnTo>
                      <a:pt x="386561" y="43519"/>
                    </a:lnTo>
                    <a:cubicBezTo>
                      <a:pt x="386561" y="55061"/>
                      <a:pt x="381976" y="66130"/>
                      <a:pt x="373815" y="74291"/>
                    </a:cubicBezTo>
                    <a:cubicBezTo>
                      <a:pt x="365653" y="82453"/>
                      <a:pt x="354584" y="87038"/>
                      <a:pt x="343042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57150"/>
                <a:ext cx="386561" cy="1441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40" id="40"/>
            <p:cNvSpPr txBox="true"/>
            <p:nvPr/>
          </p:nvSpPr>
          <p:spPr>
            <a:xfrm rot="0">
              <a:off x="784589" y="214382"/>
              <a:ext cx="6719891" cy="1428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RULES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3267657" y="2989762"/>
            <a:ext cx="11655333" cy="5116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5668" indent="-267834" lvl="1">
              <a:lnSpc>
                <a:spcPts val="3349"/>
              </a:lnSpc>
              <a:buFont typeface="Arial"/>
              <a:buChar char="•"/>
            </a:pPr>
            <a:r>
              <a:rPr lang="en-US" sz="2481" spc="258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Collect $200 every time you pass start. If you Stopped in start you can get 300$.</a:t>
            </a:r>
          </a:p>
          <a:p>
            <a:pPr algn="l" marL="535668" indent="-267834" lvl="1">
              <a:lnSpc>
                <a:spcPts val="3349"/>
              </a:lnSpc>
              <a:buFont typeface="Arial"/>
              <a:buChar char="•"/>
            </a:pPr>
            <a:r>
              <a:rPr lang="en-US" sz="2481" spc="258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If you stopped in Chance and Community chance cards square, you get cards that can help or hurt you.</a:t>
            </a:r>
          </a:p>
          <a:p>
            <a:pPr algn="l" marL="535668" indent="-267834" lvl="1">
              <a:lnSpc>
                <a:spcPts val="3349"/>
              </a:lnSpc>
              <a:buFont typeface="Arial"/>
              <a:buChar char="•"/>
            </a:pPr>
            <a:r>
              <a:rPr lang="en-US" sz="2481" spc="258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Land in Jail by card, rolling doubles 3 times in a row, or landing on “Go to Jail.” Get out by paying $50, using a card, or rolling doubles.</a:t>
            </a:r>
          </a:p>
          <a:p>
            <a:pPr algn="l" marL="535668" indent="-267834" lvl="1">
              <a:lnSpc>
                <a:spcPts val="3349"/>
              </a:lnSpc>
              <a:buFont typeface="Arial"/>
              <a:buChar char="•"/>
            </a:pPr>
            <a:r>
              <a:rPr lang="en-US" sz="2481" spc="258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If you owe more than you can pay, You go bankrupt and leave the game</a:t>
            </a:r>
          </a:p>
          <a:p>
            <a:pPr algn="l" marL="535668" indent="-267834" lvl="1">
              <a:lnSpc>
                <a:spcPts val="3349"/>
              </a:lnSpc>
              <a:buFont typeface="Arial"/>
              <a:buChar char="•"/>
            </a:pPr>
            <a:r>
              <a:rPr lang="en-US" sz="2481" spc="258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If you are in Free parking square you skip your next turn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5151908" y="2196610"/>
            <a:ext cx="7984184" cy="5893780"/>
          </a:xfrm>
          <a:custGeom>
            <a:avLst/>
            <a:gdLst/>
            <a:ahLst/>
            <a:cxnLst/>
            <a:rect r="r" b="b" t="t" l="l"/>
            <a:pathLst>
              <a:path h="5893780" w="7984184">
                <a:moveTo>
                  <a:pt x="7984184" y="0"/>
                </a:moveTo>
                <a:lnTo>
                  <a:pt x="0" y="0"/>
                </a:lnTo>
                <a:lnTo>
                  <a:pt x="0" y="5893780"/>
                </a:lnTo>
                <a:lnTo>
                  <a:pt x="7984184" y="5893780"/>
                </a:lnTo>
                <a:lnTo>
                  <a:pt x="798418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25545" y="3690971"/>
            <a:ext cx="10436910" cy="2437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927"/>
              </a:lnSpc>
            </a:pPr>
            <a:r>
              <a:rPr lang="en-US" sz="20643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UML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707107" y="5871684"/>
            <a:ext cx="2873786" cy="1052680"/>
            <a:chOff x="0" y="0"/>
            <a:chExt cx="3831714" cy="140357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831714" cy="1403574"/>
              <a:chOff x="0" y="0"/>
              <a:chExt cx="237610" cy="870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37610" cy="87038"/>
              </a:xfrm>
              <a:custGeom>
                <a:avLst/>
                <a:gdLst/>
                <a:ahLst/>
                <a:cxnLst/>
                <a:rect r="r" b="b" t="t" l="l"/>
                <a:pathLst>
                  <a:path h="87038" w="237610">
                    <a:moveTo>
                      <a:pt x="43519" y="0"/>
                    </a:moveTo>
                    <a:lnTo>
                      <a:pt x="194091" y="0"/>
                    </a:lnTo>
                    <a:cubicBezTo>
                      <a:pt x="205633" y="0"/>
                      <a:pt x="216703" y="4585"/>
                      <a:pt x="224864" y="12746"/>
                    </a:cubicBezTo>
                    <a:cubicBezTo>
                      <a:pt x="233025" y="20908"/>
                      <a:pt x="237610" y="31977"/>
                      <a:pt x="237610" y="43519"/>
                    </a:cubicBezTo>
                    <a:lnTo>
                      <a:pt x="237610" y="43519"/>
                    </a:lnTo>
                    <a:cubicBezTo>
                      <a:pt x="237610" y="55061"/>
                      <a:pt x="233025" y="66130"/>
                      <a:pt x="224864" y="74291"/>
                    </a:cubicBezTo>
                    <a:cubicBezTo>
                      <a:pt x="216703" y="82453"/>
                      <a:pt x="205633" y="87038"/>
                      <a:pt x="194091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237610" cy="1441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362685" y="149337"/>
              <a:ext cx="3106344" cy="1085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4118902" y="2533048"/>
            <a:ext cx="2898269" cy="4391316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true" flipV="false" rot="0">
            <a:off x="1267107" y="2533048"/>
            <a:ext cx="2898269" cy="43913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682596" y="-6916777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492148">
            <a:off x="13550782" y="6245309"/>
            <a:ext cx="3946159" cy="323585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1199886">
            <a:off x="977037" y="1078908"/>
            <a:ext cx="2344542" cy="2824750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0">
            <a:off x="5652650" y="0"/>
            <a:ext cx="6982701" cy="9868721"/>
          </a:xfrm>
          <a:custGeom>
            <a:avLst/>
            <a:gdLst/>
            <a:ahLst/>
            <a:cxnLst/>
            <a:rect r="r" b="b" t="t" l="l"/>
            <a:pathLst>
              <a:path h="9868721" w="6982701">
                <a:moveTo>
                  <a:pt x="0" y="0"/>
                </a:moveTo>
                <a:lnTo>
                  <a:pt x="6982700" y="0"/>
                </a:lnTo>
                <a:lnTo>
                  <a:pt x="6982700" y="9868721"/>
                </a:lnTo>
                <a:lnTo>
                  <a:pt x="0" y="98687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51908" y="2196610"/>
            <a:ext cx="7984184" cy="5893780"/>
          </a:xfrm>
          <a:custGeom>
            <a:avLst/>
            <a:gdLst/>
            <a:ahLst/>
            <a:cxnLst/>
            <a:rect r="r" b="b" t="t" l="l"/>
            <a:pathLst>
              <a:path h="5893780" w="7984184">
                <a:moveTo>
                  <a:pt x="0" y="0"/>
                </a:moveTo>
                <a:lnTo>
                  <a:pt x="7984184" y="0"/>
                </a:lnTo>
                <a:lnTo>
                  <a:pt x="7984184" y="5893780"/>
                </a:lnTo>
                <a:lnTo>
                  <a:pt x="0" y="5893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25545" y="3690971"/>
            <a:ext cx="10436910" cy="2437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927"/>
              </a:lnSpc>
            </a:pPr>
            <a:r>
              <a:rPr lang="en-US" sz="20643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Q&amp;A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707107" y="5871684"/>
            <a:ext cx="2873786" cy="1052680"/>
            <a:chOff x="0" y="0"/>
            <a:chExt cx="3831714" cy="140357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831714" cy="1403574"/>
              <a:chOff x="0" y="0"/>
              <a:chExt cx="237610" cy="870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37610" cy="87038"/>
              </a:xfrm>
              <a:custGeom>
                <a:avLst/>
                <a:gdLst/>
                <a:ahLst/>
                <a:cxnLst/>
                <a:rect r="r" b="b" t="t" l="l"/>
                <a:pathLst>
                  <a:path h="87038" w="237610">
                    <a:moveTo>
                      <a:pt x="43519" y="0"/>
                    </a:moveTo>
                    <a:lnTo>
                      <a:pt x="194091" y="0"/>
                    </a:lnTo>
                    <a:cubicBezTo>
                      <a:pt x="205633" y="0"/>
                      <a:pt x="216703" y="4585"/>
                      <a:pt x="224864" y="12746"/>
                    </a:cubicBezTo>
                    <a:cubicBezTo>
                      <a:pt x="233025" y="20908"/>
                      <a:pt x="237610" y="31977"/>
                      <a:pt x="237610" y="43519"/>
                    </a:cubicBezTo>
                    <a:lnTo>
                      <a:pt x="237610" y="43519"/>
                    </a:lnTo>
                    <a:cubicBezTo>
                      <a:pt x="237610" y="55061"/>
                      <a:pt x="233025" y="66130"/>
                      <a:pt x="224864" y="74291"/>
                    </a:cubicBezTo>
                    <a:cubicBezTo>
                      <a:pt x="216703" y="82453"/>
                      <a:pt x="205633" y="87038"/>
                      <a:pt x="194091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237610" cy="1441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362685" y="149337"/>
              <a:ext cx="3106344" cy="1085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sz="5250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START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5400000">
            <a:off x="12115735" y="3132818"/>
            <a:ext cx="6061750" cy="284902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true" flipV="true" rot="5400000">
            <a:off x="110515" y="3132818"/>
            <a:ext cx="6061750" cy="28490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21709" y="2407672"/>
            <a:ext cx="12644582" cy="5471655"/>
          </a:xfrm>
          <a:custGeom>
            <a:avLst/>
            <a:gdLst/>
            <a:ahLst/>
            <a:cxnLst/>
            <a:rect r="r" b="b" t="t" l="l"/>
            <a:pathLst>
              <a:path h="5471655" w="12644582">
                <a:moveTo>
                  <a:pt x="0" y="0"/>
                </a:moveTo>
                <a:lnTo>
                  <a:pt x="12644582" y="0"/>
                </a:lnTo>
                <a:lnTo>
                  <a:pt x="12644582" y="5471656"/>
                </a:lnTo>
                <a:lnTo>
                  <a:pt x="0" y="54716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5400000">
            <a:off x="14748633" y="4110645"/>
            <a:ext cx="3934688" cy="206571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515350" y="3593968"/>
            <a:ext cx="9257301" cy="3422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602"/>
              </a:lnSpc>
            </a:pPr>
            <a:r>
              <a:rPr lang="en-US" sz="15368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THANKS FOR ATTENTION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true" flipV="true" rot="5400000">
            <a:off x="-395321" y="4031762"/>
            <a:ext cx="3934688" cy="2065711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5353367" y="7110844"/>
            <a:ext cx="7581266" cy="1399769"/>
            <a:chOff x="0" y="0"/>
            <a:chExt cx="10108355" cy="186635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0108355" cy="1866359"/>
              <a:chOff x="0" y="0"/>
              <a:chExt cx="471403" cy="8703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71403" cy="87038"/>
              </a:xfrm>
              <a:custGeom>
                <a:avLst/>
                <a:gdLst/>
                <a:ahLst/>
                <a:cxnLst/>
                <a:rect r="r" b="b" t="t" l="l"/>
                <a:pathLst>
                  <a:path h="87038" w="471403">
                    <a:moveTo>
                      <a:pt x="43519" y="0"/>
                    </a:moveTo>
                    <a:lnTo>
                      <a:pt x="427884" y="0"/>
                    </a:lnTo>
                    <a:cubicBezTo>
                      <a:pt x="439426" y="0"/>
                      <a:pt x="450496" y="4585"/>
                      <a:pt x="458657" y="12746"/>
                    </a:cubicBezTo>
                    <a:cubicBezTo>
                      <a:pt x="466818" y="20908"/>
                      <a:pt x="471403" y="31977"/>
                      <a:pt x="471403" y="43519"/>
                    </a:cubicBezTo>
                    <a:lnTo>
                      <a:pt x="471403" y="43519"/>
                    </a:lnTo>
                    <a:cubicBezTo>
                      <a:pt x="471403" y="55061"/>
                      <a:pt x="466818" y="66130"/>
                      <a:pt x="458657" y="74291"/>
                    </a:cubicBezTo>
                    <a:cubicBezTo>
                      <a:pt x="450496" y="82453"/>
                      <a:pt x="439426" y="87038"/>
                      <a:pt x="427884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57150"/>
                <a:ext cx="471403" cy="1441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956791" y="214382"/>
              <a:ext cx="8194773" cy="1428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UNTIL NEXT TIME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DAGml4sxJjk</dc:identifier>
  <dcterms:modified xsi:type="dcterms:W3CDTF">2011-08-01T06:04:30Z</dcterms:modified>
  <cp:revision>1</cp:revision>
  <dc:title>RAM_OOP_GP</dc:title>
</cp:coreProperties>
</file>