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Pinzon" userId="8d46fc58e30b2f19" providerId="LiveId" clId="{369197E9-A25C-4FD2-87C8-E83B094B00C8}"/>
    <pc:docChg chg="modSld">
      <pc:chgData name="Maria Pinzon" userId="8d46fc58e30b2f19" providerId="LiveId" clId="{369197E9-A25C-4FD2-87C8-E83B094B00C8}" dt="2021-06-07T02:12:04.692" v="1" actId="255"/>
      <pc:docMkLst>
        <pc:docMk/>
      </pc:docMkLst>
      <pc:sldChg chg="modSp mod">
        <pc:chgData name="Maria Pinzon" userId="8d46fc58e30b2f19" providerId="LiveId" clId="{369197E9-A25C-4FD2-87C8-E83B094B00C8}" dt="2021-06-07T02:12:04.692" v="1" actId="255"/>
        <pc:sldMkLst>
          <pc:docMk/>
          <pc:sldMk cId="0" sldId="256"/>
        </pc:sldMkLst>
        <pc:spChg chg="mod">
          <ac:chgData name="Maria Pinzon" userId="8d46fc58e30b2f19" providerId="LiveId" clId="{369197E9-A25C-4FD2-87C8-E83B094B00C8}" dt="2021-06-07T02:12:04.692" v="1" actId="255"/>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00" b="1" u="none" strike="noStrike" cap="none" dirty="0">
                <a:solidFill>
                  <a:srgbClr val="000000"/>
                </a:solidFill>
                <a:latin typeface="Arial"/>
                <a:ea typeface="Arial"/>
                <a:cs typeface="Arial"/>
                <a:sym typeface="Arial"/>
              </a:rPr>
              <a:t>Monalco Mining </a:t>
            </a:r>
            <a:r>
              <a:rPr lang="en-AU" sz="1000" b="1" dirty="0"/>
              <a:t>spent $30M on ore crusher maintenance in 2018, with a forecast of rising to $45M in 2019</a:t>
            </a:r>
          </a:p>
          <a:p>
            <a:pPr marL="171450" marR="0" lvl="0" indent="-171450" algn="l" rtl="0">
              <a:lnSpc>
                <a:spcPct val="100000"/>
              </a:lnSpc>
              <a:spcBef>
                <a:spcPts val="0"/>
              </a:spcBef>
              <a:spcAft>
                <a:spcPts val="0"/>
              </a:spcAft>
              <a:buFontTx/>
              <a:buChar char="-"/>
            </a:pPr>
            <a:r>
              <a:rPr lang="en-AU" sz="1000" b="1" dirty="0"/>
              <a:t>The ore crushers are needing maintenance every year when it is supposed to be every 3 years. The manufacturer has informed us that this is because of excess wear, which accounts for 80% of our work requests</a:t>
            </a:r>
          </a:p>
          <a:p>
            <a:pPr marL="171450" marR="0" lvl="0" indent="-171450" algn="l" rtl="0">
              <a:lnSpc>
                <a:spcPct val="100000"/>
              </a:lnSpc>
              <a:spcBef>
                <a:spcPts val="0"/>
              </a:spcBef>
              <a:spcAft>
                <a:spcPts val="0"/>
              </a:spcAft>
              <a:buFontTx/>
              <a:buChar char="-"/>
            </a:pPr>
            <a:r>
              <a:rPr lang="en-AU" sz="1000" b="1" dirty="0"/>
              <a:t>The recent prices are hovering at $55/ton, with us having an operating break-even at $50/ton</a:t>
            </a:r>
          </a:p>
          <a:p>
            <a:pPr marL="285750" marR="0" lvl="0" indent="-285750" algn="l" rtl="0">
              <a:lnSpc>
                <a:spcPct val="100000"/>
              </a:lnSpc>
              <a:spcBef>
                <a:spcPts val="0"/>
              </a:spcBef>
              <a:spcAft>
                <a:spcPts val="0"/>
              </a:spcAft>
              <a:buFontTx/>
              <a:buChar char="-"/>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Maintenance costs for ore crushers will decrease by at least 20% in the next year.</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 Focus on the expenditure of the ore crushers – excess of wear relevance, number of maintenance events.</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0" b="1" dirty="0"/>
              <a:t>The ore crushers may need to be replaced because of excess wear, which could be more costly</a:t>
            </a:r>
          </a:p>
          <a:p>
            <a:pPr marL="171450" marR="0" lvl="0" indent="-171450" algn="l" rtl="0">
              <a:lnSpc>
                <a:spcPct val="100000"/>
              </a:lnSpc>
              <a:spcBef>
                <a:spcPts val="0"/>
              </a:spcBef>
              <a:spcAft>
                <a:spcPts val="0"/>
              </a:spcAft>
              <a:buFontTx/>
              <a:buChar char="-"/>
            </a:pPr>
            <a:r>
              <a:rPr lang="en-AU" sz="1070" b="1" dirty="0"/>
              <a:t>Lowering maintenance events may be met by resistance from the reliability engineers as there is a standard to be met.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US" sz="900" b="1" dirty="0"/>
              <a:t>Data Historian - information on how many tons of Iron Ore we have processed with the ore crushers. </a:t>
            </a:r>
          </a:p>
          <a:p>
            <a:pPr marL="228600" marR="0" lvl="0" indent="-228600" algn="l" rtl="0">
              <a:lnSpc>
                <a:spcPct val="100000"/>
              </a:lnSpc>
              <a:spcBef>
                <a:spcPts val="0"/>
              </a:spcBef>
              <a:spcAft>
                <a:spcPts val="0"/>
              </a:spcAft>
              <a:buAutoNum type="arabicPeriod"/>
            </a:pPr>
            <a:r>
              <a:rPr lang="en-US" sz="900" b="1" dirty="0"/>
              <a:t>SAP - This is the most up-to-date information source on our equipment logs and work order requests that have been raised for maintenance work for our ore crushers and other pieces of equipment</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1" dirty="0"/>
              <a:t>Chanel Adams – Reliability Engineer, Jonas Richards – Asset Integrity Manager, Bruce Banner – Maintenance SME, Jane </a:t>
            </a:r>
            <a:r>
              <a:rPr lang="en-US" sz="1000" b="1" dirty="0" err="1"/>
              <a:t>Steere</a:t>
            </a:r>
            <a:r>
              <a:rPr lang="en-US" sz="1000" b="1" dirty="0"/>
              <a:t> - Principal Maintenance, Fargo Williams – Change Manager, Tara Starr - Maintenance SME, Chris Hui – Team Lead</a:t>
            </a:r>
            <a:endParaRPr sz="10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91499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200" b="1" i="0" u="none" strike="noStrike" cap="none" dirty="0">
                <a:solidFill>
                  <a:srgbClr val="000000"/>
                </a:solidFill>
                <a:latin typeface="Arial"/>
                <a:ea typeface="Arial"/>
                <a:cs typeface="Arial"/>
                <a:sym typeface="Arial"/>
              </a:rPr>
              <a:t>How will Monalco Mining decrease maintenance costs by 20% </a:t>
            </a:r>
            <a:r>
              <a:rPr lang="en-AU" sz="1200" b="1" dirty="0"/>
              <a:t>over the next financial year through reduction of need for equipment maintenance while maintaining the recommended reliability standards of at least one maintenance event for every 50,000 tons of iron processed?</a:t>
            </a:r>
            <a:endParaRPr sz="12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630</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Maria Pinzon</cp:lastModifiedBy>
  <cp:revision>4</cp:revision>
  <dcterms:modified xsi:type="dcterms:W3CDTF">2021-06-07T02:12:08Z</dcterms:modified>
</cp:coreProperties>
</file>