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early-development failure rate was 1-2%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b="1" dirty="0"/>
              <a:t>Massive orders have already been placed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factories a</a:t>
            </a:r>
            <a:r>
              <a:rPr lang="en-AU" sz="1070" b="1" dirty="0"/>
              <a:t>re in place that can manufacture the sensor in 30 minutes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sensor is made up of seven parts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26 suppliers for the parts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responsible party for the increase in failures (faulty parts, supplier, specific factory) is found as quickly as possible and the failure rate is able to be decreased to below 5%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- The 7 sensor parts, 26 suppliers and 4 manufacturing factories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- The source of the failure spike needs to be found immediately to be able to resume production with a lower failure rate.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Excel sheet from Singapore – outlines vendor codes for suppliers and the failure statistics for the sensors, with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information.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James </a:t>
            </a:r>
            <a:r>
              <a:rPr lang="en-AU" sz="1071" dirty="0" err="1"/>
              <a:t>Hansk</a:t>
            </a:r>
            <a:r>
              <a:rPr lang="en-AU" sz="1071" dirty="0"/>
              <a:t> – CEO, Otto Evans – </a:t>
            </a:r>
            <a:r>
              <a:rPr lang="en-AU" sz="1071" dirty="0" err="1"/>
              <a:t>InSense</a:t>
            </a:r>
            <a:r>
              <a:rPr lang="en-AU" sz="1071" dirty="0"/>
              <a:t> President, Bernard Ong – CTO, Karen Chu – </a:t>
            </a:r>
            <a:r>
              <a:rPr lang="en-AU" sz="1071" dirty="0" err="1"/>
              <a:t>LithBat</a:t>
            </a:r>
            <a:r>
              <a:rPr lang="en-AU" sz="1071" dirty="0"/>
              <a:t>-President, Shane Buchholz – Head Engineer, Tony Abraham – </a:t>
            </a:r>
            <a:r>
              <a:rPr lang="en-AU" sz="1071" dirty="0" err="1"/>
              <a:t>InSense</a:t>
            </a:r>
            <a:r>
              <a:rPr lang="en-AU" sz="1071" dirty="0"/>
              <a:t> VP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the Nordic Sensing Co. decrease the failure rate of the manufacturing of the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to below 5% </a:t>
            </a:r>
            <a:r>
              <a:rPr lang="en-AU" b="1" dirty="0"/>
              <a:t>by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possible faulty parts, poor-quality vendors or a specific factory immediately to be able to resume production?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545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Maria Pinzon</cp:lastModifiedBy>
  <cp:revision>3</cp:revision>
  <dcterms:modified xsi:type="dcterms:W3CDTF">2021-06-07T02:46:57Z</dcterms:modified>
</cp:coreProperties>
</file>