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85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Big Mountain Resort offers incredible views of both Glacier National Park and Flathead National Forest, as well as just recently installing an additional chair lift that will better accommodate the amount of visitors it receives. The resort is not capitalizing on their unique facilities and not making up for the additional costs by basing their current ticket pricing on market average.</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New ticket prices (Adult Weekday and Adult Weekend) will capitalize effectively on the facilities that are offered in this resort and not at other ones, cover the additional maintenance costs will new installations and still be a good value for costumers. </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Tx/>
              <a:buChar char="-"/>
            </a:pPr>
            <a:r>
              <a:rPr lang="en-AU" sz="1071" b="1" i="0" u="none" strike="noStrike" cap="none" dirty="0" err="1">
                <a:solidFill>
                  <a:srgbClr val="000000"/>
                </a:solidFill>
                <a:latin typeface="Arial"/>
                <a:ea typeface="Arial"/>
                <a:cs typeface="Arial"/>
                <a:sym typeface="Arial"/>
              </a:rPr>
              <a:t>Analyze</a:t>
            </a:r>
            <a:r>
              <a:rPr lang="en-AU" sz="1071" b="1" i="0" u="none" strike="noStrike" cap="none" dirty="0">
                <a:solidFill>
                  <a:srgbClr val="000000"/>
                </a:solidFill>
                <a:latin typeface="Arial"/>
                <a:ea typeface="Arial"/>
                <a:cs typeface="Arial"/>
                <a:sym typeface="Arial"/>
              </a:rPr>
              <a:t> features of other resorts across the country vs their ticket prices.</a:t>
            </a:r>
            <a:endParaRPr lang="en-AU" b="1" dirty="0"/>
          </a:p>
          <a:p>
            <a:pPr marL="171450" marR="0" lvl="0" indent="-171450" algn="l" rtl="0">
              <a:lnSpc>
                <a:spcPct val="100000"/>
              </a:lnSpc>
              <a:spcBef>
                <a:spcPts val="0"/>
              </a:spcBef>
              <a:spcAft>
                <a:spcPts val="0"/>
              </a:spcAft>
              <a:buFontTx/>
              <a:buChar char="-"/>
            </a:pPr>
            <a:r>
              <a:rPr lang="en-AU" sz="1071" b="1" i="0" u="none" strike="noStrike" cap="none" dirty="0">
                <a:solidFill>
                  <a:srgbClr val="000000"/>
                </a:solidFill>
                <a:latin typeface="Arial"/>
                <a:ea typeface="Arial"/>
                <a:cs typeface="Arial"/>
                <a:sym typeface="Arial"/>
              </a:rPr>
              <a:t>Develop a basis for ticket price that will focus on the </a:t>
            </a:r>
            <a:r>
              <a:rPr lang="en-AU" sz="1071" b="1" dirty="0"/>
              <a:t>facilities that are provided, not market value.</a:t>
            </a:r>
            <a:endParaRPr lang="en-AU" sz="1071" b="1"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Tx/>
              <a:buChar char="-"/>
            </a:pPr>
            <a:r>
              <a:rPr lang="en-AU" sz="1070" b="1" i="0" u="none" strike="noStrike" cap="none" dirty="0">
                <a:solidFill>
                  <a:srgbClr val="000000"/>
                </a:solidFill>
                <a:latin typeface="Arial"/>
                <a:ea typeface="Arial"/>
                <a:cs typeface="Arial"/>
                <a:sym typeface="Arial"/>
              </a:rPr>
              <a:t>An increase in ticket prices will most likely not be appealing for costumers.</a:t>
            </a:r>
          </a:p>
          <a:p>
            <a:pPr marL="171450" marR="0" lvl="0" indent="-171450" algn="l" rtl="0">
              <a:lnSpc>
                <a:spcPct val="100000"/>
              </a:lnSpc>
              <a:spcBef>
                <a:spcPts val="0"/>
              </a:spcBef>
              <a:spcAft>
                <a:spcPts val="0"/>
              </a:spcAft>
              <a:buFontTx/>
              <a:buChar char="-"/>
            </a:pPr>
            <a:r>
              <a:rPr lang="en-US" sz="1070" b="1" i="0" u="none" strike="noStrike" cap="none" dirty="0">
                <a:solidFill>
                  <a:srgbClr val="000000"/>
                </a:solidFill>
                <a:latin typeface="Arial"/>
                <a:ea typeface="Arial"/>
                <a:cs typeface="Arial"/>
                <a:sym typeface="Arial"/>
              </a:rPr>
              <a:t>An additional goal of cutting costs without cutting value of the new </a:t>
            </a:r>
            <a:r>
              <a:rPr lang="en-US" sz="1070" b="1" i="0" u="none" strike="noStrike" cap="none">
                <a:solidFill>
                  <a:srgbClr val="000000"/>
                </a:solidFill>
                <a:latin typeface="Arial"/>
                <a:ea typeface="Arial"/>
                <a:cs typeface="Arial"/>
                <a:sym typeface="Arial"/>
              </a:rPr>
              <a:t>ticket prices </a:t>
            </a:r>
          </a:p>
          <a:p>
            <a:pPr marR="0" lvl="0" algn="l" rtl="0">
              <a:lnSpc>
                <a:spcPct val="100000"/>
              </a:lnSpc>
              <a:spcBef>
                <a:spcPts val="0"/>
              </a:spcBef>
              <a:spcAft>
                <a:spcPts val="0"/>
              </a:spcAft>
            </a:pP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CSV file that contains information on different ski resorts across the country.</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91107"/>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247265"/>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b="0" i="0" u="none" strike="noStrike" cap="none" dirty="0">
                <a:solidFill>
                  <a:schemeClr val="dk1"/>
                </a:solidFill>
                <a:latin typeface="Arial"/>
                <a:ea typeface="Arial"/>
                <a:cs typeface="Arial"/>
                <a:sym typeface="Arial"/>
              </a:rPr>
              <a:t>How can Big Mountain Resort </a:t>
            </a:r>
            <a:r>
              <a:rPr lang="en-US" dirty="0">
                <a:solidFill>
                  <a:schemeClr val="dk1"/>
                </a:solidFill>
              </a:rPr>
              <a:t>develop the best ticket price that will demonstrate to future investors the importance of their unique facilities while being a good value for the costumers?</a:t>
            </a:r>
            <a:endParaRPr b="0" i="0" u="none" strike="noStrike" cap="none" dirty="0">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 Worksheet (Hypothesis Formation)</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Tx/>
              <a:buChar char="-"/>
            </a:pPr>
            <a:r>
              <a:rPr lang="en-AU" sz="1071" b="1" dirty="0"/>
              <a:t>Jimmy Blackburn – Director of Operations</a:t>
            </a:r>
            <a:endParaRPr lang="en-AU" b="1" dirty="0"/>
          </a:p>
          <a:p>
            <a:pPr marL="171450" marR="0" lvl="0" indent="-171450" algn="l" rtl="0">
              <a:lnSpc>
                <a:spcPct val="100000"/>
              </a:lnSpc>
              <a:spcBef>
                <a:spcPts val="0"/>
              </a:spcBef>
              <a:spcAft>
                <a:spcPts val="0"/>
              </a:spcAft>
              <a:buFontTx/>
              <a:buChar char="-"/>
            </a:pPr>
            <a:r>
              <a:rPr lang="en-AU" sz="1071" b="1" dirty="0"/>
              <a:t>Alesha Eisen – Database Manager</a:t>
            </a: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559</Words>
  <Application>Microsoft Office PowerPoint</Application>
  <PresentationFormat>On-screen Show (4:3)</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Maria Pinzon</cp:lastModifiedBy>
  <cp:revision>4</cp:revision>
  <dcterms:modified xsi:type="dcterms:W3CDTF">2021-07-10T21:08:53Z</dcterms:modified>
</cp:coreProperties>
</file>