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53D1F7-4013-45AA-9F86-1310F58ACE9F}">
          <p14:sldIdLst>
            <p14:sldId id="256"/>
            <p14:sldId id="257"/>
            <p14:sldId id="260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CDB10-E2C5-4C72-806E-67E8CDCAA37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EC89EF-E63C-4057-9CDC-1307F71AE450}">
      <dgm:prSet/>
      <dgm:spPr/>
      <dgm:t>
        <a:bodyPr/>
        <a:lstStyle/>
        <a:p>
          <a:pPr>
            <a:defRPr b="1"/>
          </a:pPr>
          <a:r>
            <a:rPr lang="en-US" baseline="0"/>
            <a:t>Virtual Reality</a:t>
          </a:r>
          <a:endParaRPr lang="en-US"/>
        </a:p>
      </dgm:t>
    </dgm:pt>
    <dgm:pt modelId="{0D0477FE-23AF-4B7B-96F2-0C7C67D36D90}" type="parTrans" cxnId="{1643E1AF-B893-4188-B7A9-DB80FA4E5CC1}">
      <dgm:prSet/>
      <dgm:spPr/>
      <dgm:t>
        <a:bodyPr/>
        <a:lstStyle/>
        <a:p>
          <a:endParaRPr lang="en-US"/>
        </a:p>
      </dgm:t>
    </dgm:pt>
    <dgm:pt modelId="{82DE61B7-6CF7-4F0E-8304-9A2D3F3DB037}" type="sibTrans" cxnId="{1643E1AF-B893-4188-B7A9-DB80FA4E5CC1}">
      <dgm:prSet/>
      <dgm:spPr/>
      <dgm:t>
        <a:bodyPr/>
        <a:lstStyle/>
        <a:p>
          <a:endParaRPr lang="en-US"/>
        </a:p>
      </dgm:t>
    </dgm:pt>
    <dgm:pt modelId="{01880617-86B2-4323-BBA9-FABC3030A8E5}">
      <dgm:prSet/>
      <dgm:spPr/>
      <dgm:t>
        <a:bodyPr/>
        <a:lstStyle/>
        <a:p>
          <a:r>
            <a:rPr lang="en-US" baseline="0"/>
            <a:t>The users’ perception is completely based on virtual information</a:t>
          </a:r>
          <a:endParaRPr lang="en-US"/>
        </a:p>
      </dgm:t>
    </dgm:pt>
    <dgm:pt modelId="{883D3745-D30A-4439-BAB2-873E82958077}" type="parTrans" cxnId="{95D57B1B-2EC4-43FE-84FC-B39A519C0CE8}">
      <dgm:prSet/>
      <dgm:spPr/>
      <dgm:t>
        <a:bodyPr/>
        <a:lstStyle/>
        <a:p>
          <a:endParaRPr lang="en-US"/>
        </a:p>
      </dgm:t>
    </dgm:pt>
    <dgm:pt modelId="{1AADC7BF-E5F5-4BDF-96D4-6E43001E5F0B}" type="sibTrans" cxnId="{95D57B1B-2EC4-43FE-84FC-B39A519C0CE8}">
      <dgm:prSet/>
      <dgm:spPr/>
      <dgm:t>
        <a:bodyPr/>
        <a:lstStyle/>
        <a:p>
          <a:endParaRPr lang="en-US"/>
        </a:p>
      </dgm:t>
    </dgm:pt>
    <dgm:pt modelId="{A6A7842E-5558-45E7-82BF-60536422B66E}">
      <dgm:prSet/>
      <dgm:spPr/>
      <dgm:t>
        <a:bodyPr/>
        <a:lstStyle/>
        <a:p>
          <a:r>
            <a:rPr lang="en-US" baseline="0"/>
            <a:t>Creates a completely new world</a:t>
          </a:r>
          <a:endParaRPr lang="en-US"/>
        </a:p>
      </dgm:t>
    </dgm:pt>
    <dgm:pt modelId="{21598FA9-5B6F-4E36-9152-3C6BAD4AFEC4}" type="parTrans" cxnId="{7166227A-E6C7-4CE0-9E8E-AF3C9FE2AD1D}">
      <dgm:prSet/>
      <dgm:spPr/>
      <dgm:t>
        <a:bodyPr/>
        <a:lstStyle/>
        <a:p>
          <a:endParaRPr lang="en-US"/>
        </a:p>
      </dgm:t>
    </dgm:pt>
    <dgm:pt modelId="{E5D8CDA4-E8A9-4B17-A26F-492C21F2750B}" type="sibTrans" cxnId="{7166227A-E6C7-4CE0-9E8E-AF3C9FE2AD1D}">
      <dgm:prSet/>
      <dgm:spPr/>
      <dgm:t>
        <a:bodyPr/>
        <a:lstStyle/>
        <a:p>
          <a:endParaRPr lang="en-US"/>
        </a:p>
      </dgm:t>
    </dgm:pt>
    <dgm:pt modelId="{376EFD51-3B0F-4C38-B55E-DAC76F8EC54A}">
      <dgm:prSet/>
      <dgm:spPr/>
      <dgm:t>
        <a:bodyPr/>
        <a:lstStyle/>
        <a:p>
          <a:pPr>
            <a:defRPr b="1"/>
          </a:pPr>
          <a:r>
            <a:rPr lang="en-US" baseline="0"/>
            <a:t>Augmented Reality</a:t>
          </a:r>
          <a:endParaRPr lang="en-US"/>
        </a:p>
      </dgm:t>
    </dgm:pt>
    <dgm:pt modelId="{B6852E26-DF36-4DB1-A3FC-FC1FF0645C90}" type="parTrans" cxnId="{50EBF005-C8CE-4CDA-8F70-6DEC811ABF72}">
      <dgm:prSet/>
      <dgm:spPr/>
      <dgm:t>
        <a:bodyPr/>
        <a:lstStyle/>
        <a:p>
          <a:endParaRPr lang="en-US"/>
        </a:p>
      </dgm:t>
    </dgm:pt>
    <dgm:pt modelId="{B0AC1AD0-E2CF-4F63-A0C5-935AF9499A6E}" type="sibTrans" cxnId="{50EBF005-C8CE-4CDA-8F70-6DEC811ABF72}">
      <dgm:prSet/>
      <dgm:spPr/>
      <dgm:t>
        <a:bodyPr/>
        <a:lstStyle/>
        <a:p>
          <a:endParaRPr lang="en-US"/>
        </a:p>
      </dgm:t>
    </dgm:pt>
    <dgm:pt modelId="{3D57E413-86C3-496D-9D65-2B4DE5655DAD}">
      <dgm:prSet/>
      <dgm:spPr/>
      <dgm:t>
        <a:bodyPr/>
        <a:lstStyle/>
        <a:p>
          <a:r>
            <a:rPr lang="en-US" baseline="0" dirty="0"/>
            <a:t>The users’ perception is a mixture between the real world and computer generated information</a:t>
          </a:r>
          <a:endParaRPr lang="en-US" dirty="0"/>
        </a:p>
      </dgm:t>
    </dgm:pt>
    <dgm:pt modelId="{F6B8166B-C94A-434E-B9C3-76809E41CD5F}" type="parTrans" cxnId="{3F53F1A8-9389-48F6-AABE-5AF0B96A22EB}">
      <dgm:prSet/>
      <dgm:spPr/>
      <dgm:t>
        <a:bodyPr/>
        <a:lstStyle/>
        <a:p>
          <a:endParaRPr lang="en-US"/>
        </a:p>
      </dgm:t>
    </dgm:pt>
    <dgm:pt modelId="{F5C3E6B9-1D8E-44FE-B5C7-F704D65E3400}" type="sibTrans" cxnId="{3F53F1A8-9389-48F6-AABE-5AF0B96A22EB}">
      <dgm:prSet/>
      <dgm:spPr/>
      <dgm:t>
        <a:bodyPr/>
        <a:lstStyle/>
        <a:p>
          <a:endParaRPr lang="en-US"/>
        </a:p>
      </dgm:t>
    </dgm:pt>
    <dgm:pt modelId="{64532B46-602B-42A7-A7FB-B827245B82A4}">
      <dgm:prSet/>
      <dgm:spPr/>
      <dgm:t>
        <a:bodyPr/>
        <a:lstStyle/>
        <a:p>
          <a:r>
            <a:rPr lang="en-US" baseline="0" dirty="0"/>
            <a:t>Adds layers of information on the real environment</a:t>
          </a:r>
          <a:endParaRPr lang="en-US" dirty="0"/>
        </a:p>
      </dgm:t>
    </dgm:pt>
    <dgm:pt modelId="{2B0D324D-F541-4292-A514-4A45AEA23EFE}" type="parTrans" cxnId="{02B389B3-3E27-48B4-A973-146388A4F77C}">
      <dgm:prSet/>
      <dgm:spPr/>
      <dgm:t>
        <a:bodyPr/>
        <a:lstStyle/>
        <a:p>
          <a:endParaRPr lang="en-US"/>
        </a:p>
      </dgm:t>
    </dgm:pt>
    <dgm:pt modelId="{29B85C65-331F-46D1-899F-F4837F3C98C1}" type="sibTrans" cxnId="{02B389B3-3E27-48B4-A973-146388A4F77C}">
      <dgm:prSet/>
      <dgm:spPr/>
      <dgm:t>
        <a:bodyPr/>
        <a:lstStyle/>
        <a:p>
          <a:endParaRPr lang="en-US"/>
        </a:p>
      </dgm:t>
    </dgm:pt>
    <dgm:pt modelId="{6216DF2E-C543-45E7-925A-725F4015B842}" type="pres">
      <dgm:prSet presAssocID="{D20CDB10-E2C5-4C72-806E-67E8CDCAA378}" presName="root" presStyleCnt="0">
        <dgm:presLayoutVars>
          <dgm:dir/>
          <dgm:resizeHandles val="exact"/>
        </dgm:presLayoutVars>
      </dgm:prSet>
      <dgm:spPr/>
    </dgm:pt>
    <dgm:pt modelId="{5C889656-C114-4842-A20E-88794A039F0F}" type="pres">
      <dgm:prSet presAssocID="{F9EC89EF-E63C-4057-9CDC-1307F71AE450}" presName="compNode" presStyleCnt="0"/>
      <dgm:spPr/>
    </dgm:pt>
    <dgm:pt modelId="{82339ACD-B9BA-4BDA-ABE4-3DE15D0EA2C3}" type="pres">
      <dgm:prSet presAssocID="{F9EC89EF-E63C-4057-9CDC-1307F71AE4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137BD7B5-EBE1-48C4-A238-9E5053BA85EC}" type="pres">
      <dgm:prSet presAssocID="{F9EC89EF-E63C-4057-9CDC-1307F71AE450}" presName="iconSpace" presStyleCnt="0"/>
      <dgm:spPr/>
    </dgm:pt>
    <dgm:pt modelId="{B480E82B-2A45-43F3-B0FF-A8584E5A0F98}" type="pres">
      <dgm:prSet presAssocID="{F9EC89EF-E63C-4057-9CDC-1307F71AE450}" presName="parTx" presStyleLbl="revTx" presStyleIdx="0" presStyleCnt="4">
        <dgm:presLayoutVars>
          <dgm:chMax val="0"/>
          <dgm:chPref val="0"/>
        </dgm:presLayoutVars>
      </dgm:prSet>
      <dgm:spPr/>
    </dgm:pt>
    <dgm:pt modelId="{85F4FA5B-D21D-40B5-A25C-36E8D8CF69D0}" type="pres">
      <dgm:prSet presAssocID="{F9EC89EF-E63C-4057-9CDC-1307F71AE450}" presName="txSpace" presStyleCnt="0"/>
      <dgm:spPr/>
    </dgm:pt>
    <dgm:pt modelId="{CADD9686-203D-48E4-A0E8-2EF74FAD8CEC}" type="pres">
      <dgm:prSet presAssocID="{F9EC89EF-E63C-4057-9CDC-1307F71AE450}" presName="desTx" presStyleLbl="revTx" presStyleIdx="1" presStyleCnt="4">
        <dgm:presLayoutVars/>
      </dgm:prSet>
      <dgm:spPr/>
    </dgm:pt>
    <dgm:pt modelId="{1AF8ED72-E06F-45F6-A629-79E83E147573}" type="pres">
      <dgm:prSet presAssocID="{82DE61B7-6CF7-4F0E-8304-9A2D3F3DB037}" presName="sibTrans" presStyleCnt="0"/>
      <dgm:spPr/>
    </dgm:pt>
    <dgm:pt modelId="{454EC614-5291-4093-9B8D-2C5EC17EE71D}" type="pres">
      <dgm:prSet presAssocID="{376EFD51-3B0F-4C38-B55E-DAC76F8EC54A}" presName="compNode" presStyleCnt="0"/>
      <dgm:spPr/>
    </dgm:pt>
    <dgm:pt modelId="{7988B7A1-B6A4-4D94-9A45-B1E0D87EF9CF}" type="pres">
      <dgm:prSet presAssocID="{376EFD51-3B0F-4C38-B55E-DAC76F8EC5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CFEB35-93B3-4FF9-A922-024D6CC2C71F}" type="pres">
      <dgm:prSet presAssocID="{376EFD51-3B0F-4C38-B55E-DAC76F8EC54A}" presName="iconSpace" presStyleCnt="0"/>
      <dgm:spPr/>
    </dgm:pt>
    <dgm:pt modelId="{7E29B2D5-9EB6-4325-A4B0-85F58DA85833}" type="pres">
      <dgm:prSet presAssocID="{376EFD51-3B0F-4C38-B55E-DAC76F8EC54A}" presName="parTx" presStyleLbl="revTx" presStyleIdx="2" presStyleCnt="4">
        <dgm:presLayoutVars>
          <dgm:chMax val="0"/>
          <dgm:chPref val="0"/>
        </dgm:presLayoutVars>
      </dgm:prSet>
      <dgm:spPr/>
    </dgm:pt>
    <dgm:pt modelId="{DA17117C-F641-423A-A960-B27D028054E8}" type="pres">
      <dgm:prSet presAssocID="{376EFD51-3B0F-4C38-B55E-DAC76F8EC54A}" presName="txSpace" presStyleCnt="0"/>
      <dgm:spPr/>
    </dgm:pt>
    <dgm:pt modelId="{08481005-B866-40E7-98E9-ACE3C4E6D224}" type="pres">
      <dgm:prSet presAssocID="{376EFD51-3B0F-4C38-B55E-DAC76F8EC54A}" presName="desTx" presStyleLbl="revTx" presStyleIdx="3" presStyleCnt="4">
        <dgm:presLayoutVars/>
      </dgm:prSet>
      <dgm:spPr/>
    </dgm:pt>
  </dgm:ptLst>
  <dgm:cxnLst>
    <dgm:cxn modelId="{50EBF005-C8CE-4CDA-8F70-6DEC811ABF72}" srcId="{D20CDB10-E2C5-4C72-806E-67E8CDCAA378}" destId="{376EFD51-3B0F-4C38-B55E-DAC76F8EC54A}" srcOrd="1" destOrd="0" parTransId="{B6852E26-DF36-4DB1-A3FC-FC1FF0645C90}" sibTransId="{B0AC1AD0-E2CF-4F63-A0C5-935AF9499A6E}"/>
    <dgm:cxn modelId="{6F1E3D18-A959-401E-A861-32860AB29A35}" type="presOf" srcId="{A6A7842E-5558-45E7-82BF-60536422B66E}" destId="{CADD9686-203D-48E4-A0E8-2EF74FAD8CEC}" srcOrd="0" destOrd="1" presId="urn:microsoft.com/office/officeart/2018/5/layout/CenteredIconLabelDescriptionList"/>
    <dgm:cxn modelId="{95D57B1B-2EC4-43FE-84FC-B39A519C0CE8}" srcId="{F9EC89EF-E63C-4057-9CDC-1307F71AE450}" destId="{01880617-86B2-4323-BBA9-FABC3030A8E5}" srcOrd="0" destOrd="0" parTransId="{883D3745-D30A-4439-BAB2-873E82958077}" sibTransId="{1AADC7BF-E5F5-4BDF-96D4-6E43001E5F0B}"/>
    <dgm:cxn modelId="{957E5824-C4F5-460F-AB5D-176D0E7DA5B4}" type="presOf" srcId="{F9EC89EF-E63C-4057-9CDC-1307F71AE450}" destId="{B480E82B-2A45-43F3-B0FF-A8584E5A0F98}" srcOrd="0" destOrd="0" presId="urn:microsoft.com/office/officeart/2018/5/layout/CenteredIconLabelDescriptionList"/>
    <dgm:cxn modelId="{39366635-06D3-48BE-B351-BFA5EDE15987}" type="presOf" srcId="{01880617-86B2-4323-BBA9-FABC3030A8E5}" destId="{CADD9686-203D-48E4-A0E8-2EF74FAD8CEC}" srcOrd="0" destOrd="0" presId="urn:microsoft.com/office/officeart/2018/5/layout/CenteredIconLabelDescriptionList"/>
    <dgm:cxn modelId="{7166227A-E6C7-4CE0-9E8E-AF3C9FE2AD1D}" srcId="{F9EC89EF-E63C-4057-9CDC-1307F71AE450}" destId="{A6A7842E-5558-45E7-82BF-60536422B66E}" srcOrd="1" destOrd="0" parTransId="{21598FA9-5B6F-4E36-9152-3C6BAD4AFEC4}" sibTransId="{E5D8CDA4-E8A9-4B17-A26F-492C21F2750B}"/>
    <dgm:cxn modelId="{5A40F27F-10FB-40E8-8F93-FD31769D024F}" type="presOf" srcId="{D20CDB10-E2C5-4C72-806E-67E8CDCAA378}" destId="{6216DF2E-C543-45E7-925A-725F4015B842}" srcOrd="0" destOrd="0" presId="urn:microsoft.com/office/officeart/2018/5/layout/CenteredIconLabelDescriptionList"/>
    <dgm:cxn modelId="{81BCE583-BDFE-48BA-91DD-2831F85B6393}" type="presOf" srcId="{64532B46-602B-42A7-A7FB-B827245B82A4}" destId="{08481005-B866-40E7-98E9-ACE3C4E6D224}" srcOrd="0" destOrd="1" presId="urn:microsoft.com/office/officeart/2018/5/layout/CenteredIconLabelDescriptionList"/>
    <dgm:cxn modelId="{3F53F1A8-9389-48F6-AABE-5AF0B96A22EB}" srcId="{376EFD51-3B0F-4C38-B55E-DAC76F8EC54A}" destId="{3D57E413-86C3-496D-9D65-2B4DE5655DAD}" srcOrd="0" destOrd="0" parTransId="{F6B8166B-C94A-434E-B9C3-76809E41CD5F}" sibTransId="{F5C3E6B9-1D8E-44FE-B5C7-F704D65E3400}"/>
    <dgm:cxn modelId="{1643E1AF-B893-4188-B7A9-DB80FA4E5CC1}" srcId="{D20CDB10-E2C5-4C72-806E-67E8CDCAA378}" destId="{F9EC89EF-E63C-4057-9CDC-1307F71AE450}" srcOrd="0" destOrd="0" parTransId="{0D0477FE-23AF-4B7B-96F2-0C7C67D36D90}" sibTransId="{82DE61B7-6CF7-4F0E-8304-9A2D3F3DB037}"/>
    <dgm:cxn modelId="{02B389B3-3E27-48B4-A973-146388A4F77C}" srcId="{376EFD51-3B0F-4C38-B55E-DAC76F8EC54A}" destId="{64532B46-602B-42A7-A7FB-B827245B82A4}" srcOrd="1" destOrd="0" parTransId="{2B0D324D-F541-4292-A514-4A45AEA23EFE}" sibTransId="{29B85C65-331F-46D1-899F-F4837F3C98C1}"/>
    <dgm:cxn modelId="{2F836FC3-17A1-455D-8708-8A6B0ABE18E6}" type="presOf" srcId="{3D57E413-86C3-496D-9D65-2B4DE5655DAD}" destId="{08481005-B866-40E7-98E9-ACE3C4E6D224}" srcOrd="0" destOrd="0" presId="urn:microsoft.com/office/officeart/2018/5/layout/CenteredIconLabelDescriptionList"/>
    <dgm:cxn modelId="{5FA6EDE4-AC98-421A-988C-4B361870D6A5}" type="presOf" srcId="{376EFD51-3B0F-4C38-B55E-DAC76F8EC54A}" destId="{7E29B2D5-9EB6-4325-A4B0-85F58DA85833}" srcOrd="0" destOrd="0" presId="urn:microsoft.com/office/officeart/2018/5/layout/CenteredIconLabelDescriptionList"/>
    <dgm:cxn modelId="{55ADD366-C121-4933-9586-C5A52525536D}" type="presParOf" srcId="{6216DF2E-C543-45E7-925A-725F4015B842}" destId="{5C889656-C114-4842-A20E-88794A039F0F}" srcOrd="0" destOrd="0" presId="urn:microsoft.com/office/officeart/2018/5/layout/CenteredIconLabelDescriptionList"/>
    <dgm:cxn modelId="{CD39F64E-3E9B-454E-8205-53D5AFCDADF5}" type="presParOf" srcId="{5C889656-C114-4842-A20E-88794A039F0F}" destId="{82339ACD-B9BA-4BDA-ABE4-3DE15D0EA2C3}" srcOrd="0" destOrd="0" presId="urn:microsoft.com/office/officeart/2018/5/layout/CenteredIconLabelDescriptionList"/>
    <dgm:cxn modelId="{AEAD625D-10BE-4767-AA9A-77180C2D4E79}" type="presParOf" srcId="{5C889656-C114-4842-A20E-88794A039F0F}" destId="{137BD7B5-EBE1-48C4-A238-9E5053BA85EC}" srcOrd="1" destOrd="0" presId="urn:microsoft.com/office/officeart/2018/5/layout/CenteredIconLabelDescriptionList"/>
    <dgm:cxn modelId="{361F9974-65CA-4E64-A97E-CC72AF93B27B}" type="presParOf" srcId="{5C889656-C114-4842-A20E-88794A039F0F}" destId="{B480E82B-2A45-43F3-B0FF-A8584E5A0F98}" srcOrd="2" destOrd="0" presId="urn:microsoft.com/office/officeart/2018/5/layout/CenteredIconLabelDescriptionList"/>
    <dgm:cxn modelId="{608D91B2-ABB3-4229-B20C-36F8A116D957}" type="presParOf" srcId="{5C889656-C114-4842-A20E-88794A039F0F}" destId="{85F4FA5B-D21D-40B5-A25C-36E8D8CF69D0}" srcOrd="3" destOrd="0" presId="urn:microsoft.com/office/officeart/2018/5/layout/CenteredIconLabelDescriptionList"/>
    <dgm:cxn modelId="{DF838043-FFD6-439F-8CD6-78A9B440A79D}" type="presParOf" srcId="{5C889656-C114-4842-A20E-88794A039F0F}" destId="{CADD9686-203D-48E4-A0E8-2EF74FAD8CEC}" srcOrd="4" destOrd="0" presId="urn:microsoft.com/office/officeart/2018/5/layout/CenteredIconLabelDescriptionList"/>
    <dgm:cxn modelId="{68A98995-7150-4B5B-821C-D51E0553C24C}" type="presParOf" srcId="{6216DF2E-C543-45E7-925A-725F4015B842}" destId="{1AF8ED72-E06F-45F6-A629-79E83E147573}" srcOrd="1" destOrd="0" presId="urn:microsoft.com/office/officeart/2018/5/layout/CenteredIconLabelDescriptionList"/>
    <dgm:cxn modelId="{79BA55DC-AB6F-40AD-BDBF-C21B03EEC870}" type="presParOf" srcId="{6216DF2E-C543-45E7-925A-725F4015B842}" destId="{454EC614-5291-4093-9B8D-2C5EC17EE71D}" srcOrd="2" destOrd="0" presId="urn:microsoft.com/office/officeart/2018/5/layout/CenteredIconLabelDescriptionList"/>
    <dgm:cxn modelId="{83E7F89A-9FE6-4A5D-8E68-376AF31FBAEE}" type="presParOf" srcId="{454EC614-5291-4093-9B8D-2C5EC17EE71D}" destId="{7988B7A1-B6A4-4D94-9A45-B1E0D87EF9CF}" srcOrd="0" destOrd="0" presId="urn:microsoft.com/office/officeart/2018/5/layout/CenteredIconLabelDescriptionList"/>
    <dgm:cxn modelId="{9EEA7EC1-0417-464D-96FE-17C0708D7F4D}" type="presParOf" srcId="{454EC614-5291-4093-9B8D-2C5EC17EE71D}" destId="{C7CFEB35-93B3-4FF9-A922-024D6CC2C71F}" srcOrd="1" destOrd="0" presId="urn:microsoft.com/office/officeart/2018/5/layout/CenteredIconLabelDescriptionList"/>
    <dgm:cxn modelId="{B580C514-715F-49B2-B8E3-0E4651D47E4A}" type="presParOf" srcId="{454EC614-5291-4093-9B8D-2C5EC17EE71D}" destId="{7E29B2D5-9EB6-4325-A4B0-85F58DA85833}" srcOrd="2" destOrd="0" presId="urn:microsoft.com/office/officeart/2018/5/layout/CenteredIconLabelDescriptionList"/>
    <dgm:cxn modelId="{3AC8FEF9-51A3-4231-83AE-F676ECC7AAEA}" type="presParOf" srcId="{454EC614-5291-4093-9B8D-2C5EC17EE71D}" destId="{DA17117C-F641-423A-A960-B27D028054E8}" srcOrd="3" destOrd="0" presId="urn:microsoft.com/office/officeart/2018/5/layout/CenteredIconLabelDescriptionList"/>
    <dgm:cxn modelId="{DDE1F48F-96B6-4C3F-B9B7-3AC726EADCD5}" type="presParOf" srcId="{454EC614-5291-4093-9B8D-2C5EC17EE71D}" destId="{08481005-B866-40E7-98E9-ACE3C4E6D2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5F855-D94C-4891-A5A5-C0B2775A17E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4C37EF-83B4-4A03-9540-1D8DF47E0900}">
      <dgm:prSet/>
      <dgm:spPr/>
      <dgm:t>
        <a:bodyPr/>
        <a:lstStyle/>
        <a:p>
          <a:r>
            <a:rPr lang="en-US" baseline="0"/>
            <a:t>Tracking Images</a:t>
          </a:r>
          <a:endParaRPr lang="en-US"/>
        </a:p>
      </dgm:t>
    </dgm:pt>
    <dgm:pt modelId="{CB7339D5-40FA-4FC6-A9A3-B1DE695A48B9}" type="parTrans" cxnId="{8462E912-1736-41B9-8CD3-B954C5551C6D}">
      <dgm:prSet/>
      <dgm:spPr/>
      <dgm:t>
        <a:bodyPr/>
        <a:lstStyle/>
        <a:p>
          <a:endParaRPr lang="en-US"/>
        </a:p>
      </dgm:t>
    </dgm:pt>
    <dgm:pt modelId="{2DF5D81C-29B2-46C1-BA5A-53C50CD985DC}" type="sibTrans" cxnId="{8462E912-1736-41B9-8CD3-B954C5551C6D}">
      <dgm:prSet/>
      <dgm:spPr/>
      <dgm:t>
        <a:bodyPr/>
        <a:lstStyle/>
        <a:p>
          <a:endParaRPr lang="en-US"/>
        </a:p>
      </dgm:t>
    </dgm:pt>
    <dgm:pt modelId="{A2363A83-5D26-42A1-9334-942E9E7D680A}">
      <dgm:prSet/>
      <dgm:spPr/>
      <dgm:t>
        <a:bodyPr/>
        <a:lstStyle/>
        <a:p>
          <a:r>
            <a:rPr lang="en-US" baseline="0"/>
            <a:t>Tracking Objects</a:t>
          </a:r>
          <a:endParaRPr lang="en-US"/>
        </a:p>
      </dgm:t>
    </dgm:pt>
    <dgm:pt modelId="{39321DD5-275A-45B3-8875-44CF737F48E9}" type="parTrans" cxnId="{F88A4F42-7C9D-4E90-B7FC-248CBBDCBDC3}">
      <dgm:prSet/>
      <dgm:spPr/>
      <dgm:t>
        <a:bodyPr/>
        <a:lstStyle/>
        <a:p>
          <a:endParaRPr lang="en-US"/>
        </a:p>
      </dgm:t>
    </dgm:pt>
    <dgm:pt modelId="{B92B99BA-3445-4D2A-9F00-8EFA4FB46E4B}" type="sibTrans" cxnId="{F88A4F42-7C9D-4E90-B7FC-248CBBDCBDC3}">
      <dgm:prSet/>
      <dgm:spPr/>
      <dgm:t>
        <a:bodyPr/>
        <a:lstStyle/>
        <a:p>
          <a:endParaRPr lang="en-US"/>
        </a:p>
      </dgm:t>
    </dgm:pt>
    <dgm:pt modelId="{D160E55F-B01B-48AD-9F36-545913019001}">
      <dgm:prSet/>
      <dgm:spPr/>
      <dgm:t>
        <a:bodyPr/>
        <a:lstStyle/>
        <a:p>
          <a:r>
            <a:rPr lang="en-US" baseline="0"/>
            <a:t>Tracking Environments</a:t>
          </a:r>
          <a:endParaRPr lang="en-US"/>
        </a:p>
      </dgm:t>
    </dgm:pt>
    <dgm:pt modelId="{DCF2DEAD-5D67-4517-B43A-C9527DC58C5F}" type="parTrans" cxnId="{D673D709-8E7B-4CFB-A8D5-47D4DA7C34B7}">
      <dgm:prSet/>
      <dgm:spPr/>
      <dgm:t>
        <a:bodyPr/>
        <a:lstStyle/>
        <a:p>
          <a:endParaRPr lang="en-US"/>
        </a:p>
      </dgm:t>
    </dgm:pt>
    <dgm:pt modelId="{EAB350A7-70E2-480E-85A1-BA8CBF6B4CED}" type="sibTrans" cxnId="{D673D709-8E7B-4CFB-A8D5-47D4DA7C34B7}">
      <dgm:prSet/>
      <dgm:spPr/>
      <dgm:t>
        <a:bodyPr/>
        <a:lstStyle/>
        <a:p>
          <a:endParaRPr lang="en-US"/>
        </a:p>
      </dgm:t>
    </dgm:pt>
    <dgm:pt modelId="{A84E1163-BE0E-465B-8DD3-522AB9EF62D7}">
      <dgm:prSet/>
      <dgm:spPr/>
      <dgm:t>
        <a:bodyPr/>
        <a:lstStyle/>
        <a:p>
          <a:r>
            <a:rPr lang="en-US" baseline="0"/>
            <a:t>Vuforia Fusion</a:t>
          </a:r>
          <a:endParaRPr lang="en-US"/>
        </a:p>
      </dgm:t>
    </dgm:pt>
    <dgm:pt modelId="{7CECFFAA-E066-41B4-83AB-3FC2EDEF7988}" type="parTrans" cxnId="{19462C00-3F7B-4B6B-B547-38A245933366}">
      <dgm:prSet/>
      <dgm:spPr/>
      <dgm:t>
        <a:bodyPr/>
        <a:lstStyle/>
        <a:p>
          <a:endParaRPr lang="en-US"/>
        </a:p>
      </dgm:t>
    </dgm:pt>
    <dgm:pt modelId="{FEA4B41A-E53B-4EBD-ACE2-2A05C92D8C9B}" type="sibTrans" cxnId="{19462C00-3F7B-4B6B-B547-38A245933366}">
      <dgm:prSet/>
      <dgm:spPr/>
      <dgm:t>
        <a:bodyPr/>
        <a:lstStyle/>
        <a:p>
          <a:endParaRPr lang="en-US"/>
        </a:p>
      </dgm:t>
    </dgm:pt>
    <dgm:pt modelId="{98D2563B-7E25-455B-9C11-AE6B384F9662}">
      <dgm:prSet/>
      <dgm:spPr/>
      <dgm:t>
        <a:bodyPr/>
        <a:lstStyle/>
        <a:p>
          <a:r>
            <a:rPr lang="en-US" baseline="0"/>
            <a:t>Device Tracking</a:t>
          </a:r>
          <a:endParaRPr lang="en-US"/>
        </a:p>
      </dgm:t>
    </dgm:pt>
    <dgm:pt modelId="{F507BF48-49AF-4845-9200-466D3CC5DED2}" type="parTrans" cxnId="{BEAF5F84-1D90-4442-B9A0-E97E5596BFB6}">
      <dgm:prSet/>
      <dgm:spPr/>
      <dgm:t>
        <a:bodyPr/>
        <a:lstStyle/>
        <a:p>
          <a:endParaRPr lang="en-US"/>
        </a:p>
      </dgm:t>
    </dgm:pt>
    <dgm:pt modelId="{C152ECB2-DF27-4CAD-9313-01926CF92918}" type="sibTrans" cxnId="{BEAF5F84-1D90-4442-B9A0-E97E5596BFB6}">
      <dgm:prSet/>
      <dgm:spPr/>
      <dgm:t>
        <a:bodyPr/>
        <a:lstStyle/>
        <a:p>
          <a:endParaRPr lang="en-US"/>
        </a:p>
      </dgm:t>
    </dgm:pt>
    <dgm:pt modelId="{1F4B7D84-76B7-48E5-8110-45D02C43FC95}">
      <dgm:prSet/>
      <dgm:spPr/>
      <dgm:t>
        <a:bodyPr/>
        <a:lstStyle/>
        <a:p>
          <a:r>
            <a:rPr lang="en-US" baseline="0"/>
            <a:t>Cloud Recognition Service</a:t>
          </a:r>
          <a:endParaRPr lang="en-US"/>
        </a:p>
      </dgm:t>
    </dgm:pt>
    <dgm:pt modelId="{F5073BAF-DD96-409B-9E19-795A310B9D03}" type="parTrans" cxnId="{8A52C3B2-8F0B-487D-94DD-95AF0E8FD9A9}">
      <dgm:prSet/>
      <dgm:spPr/>
      <dgm:t>
        <a:bodyPr/>
        <a:lstStyle/>
        <a:p>
          <a:endParaRPr lang="en-US"/>
        </a:p>
      </dgm:t>
    </dgm:pt>
    <dgm:pt modelId="{CDAA5D0B-18FF-42CD-ABAC-53C7C94C4B2F}" type="sibTrans" cxnId="{8A52C3B2-8F0B-487D-94DD-95AF0E8FD9A9}">
      <dgm:prSet/>
      <dgm:spPr/>
      <dgm:t>
        <a:bodyPr/>
        <a:lstStyle/>
        <a:p>
          <a:endParaRPr lang="en-US"/>
        </a:p>
      </dgm:t>
    </dgm:pt>
    <dgm:pt modelId="{4703D6F3-9A14-4E41-857B-0A777E0A271F}">
      <dgm:prSet/>
      <dgm:spPr/>
      <dgm:t>
        <a:bodyPr/>
        <a:lstStyle/>
        <a:p>
          <a:r>
            <a:rPr lang="en-US" baseline="0"/>
            <a:t>Recording and Playback</a:t>
          </a:r>
          <a:endParaRPr lang="en-US"/>
        </a:p>
      </dgm:t>
    </dgm:pt>
    <dgm:pt modelId="{A3056602-FDE1-4B52-81EA-93AE604E53FD}" type="parTrans" cxnId="{2983E9AC-A8A9-4F17-A39C-60505A18D281}">
      <dgm:prSet/>
      <dgm:spPr/>
      <dgm:t>
        <a:bodyPr/>
        <a:lstStyle/>
        <a:p>
          <a:endParaRPr lang="en-US"/>
        </a:p>
      </dgm:t>
    </dgm:pt>
    <dgm:pt modelId="{F031F36B-6272-4CF4-9C52-A322A28A22E2}" type="sibTrans" cxnId="{2983E9AC-A8A9-4F17-A39C-60505A18D281}">
      <dgm:prSet/>
      <dgm:spPr/>
      <dgm:t>
        <a:bodyPr/>
        <a:lstStyle/>
        <a:p>
          <a:endParaRPr lang="en-US"/>
        </a:p>
      </dgm:t>
    </dgm:pt>
    <dgm:pt modelId="{BFEEA873-4187-4AA4-A857-D1977851ED99}">
      <dgm:prSet/>
      <dgm:spPr/>
      <dgm:t>
        <a:bodyPr/>
        <a:lstStyle/>
        <a:p>
          <a:r>
            <a:rPr lang="en-US" baseline="0"/>
            <a:t>Driver Framework</a:t>
          </a:r>
          <a:endParaRPr lang="en-US"/>
        </a:p>
      </dgm:t>
    </dgm:pt>
    <dgm:pt modelId="{998D8204-15CD-42CF-84AC-F9DC43D21D4D}" type="parTrans" cxnId="{49156156-5B11-4478-9F79-2871DC966348}">
      <dgm:prSet/>
      <dgm:spPr/>
      <dgm:t>
        <a:bodyPr/>
        <a:lstStyle/>
        <a:p>
          <a:endParaRPr lang="en-US"/>
        </a:p>
      </dgm:t>
    </dgm:pt>
    <dgm:pt modelId="{60F30880-345A-4548-B30E-5B2905476560}" type="sibTrans" cxnId="{49156156-5B11-4478-9F79-2871DC966348}">
      <dgm:prSet/>
      <dgm:spPr/>
      <dgm:t>
        <a:bodyPr/>
        <a:lstStyle/>
        <a:p>
          <a:endParaRPr lang="en-US"/>
        </a:p>
      </dgm:t>
    </dgm:pt>
    <dgm:pt modelId="{8A4444C7-7F60-409B-881E-BD074604EF25}">
      <dgm:prSet/>
      <dgm:spPr/>
      <dgm:t>
        <a:bodyPr/>
        <a:lstStyle/>
        <a:p>
          <a:r>
            <a:rPr lang="en-US" baseline="0"/>
            <a:t>External Camera</a:t>
          </a:r>
          <a:endParaRPr lang="en-US"/>
        </a:p>
      </dgm:t>
    </dgm:pt>
    <dgm:pt modelId="{25547A1F-BF96-404E-B502-235D3CB4B7D3}" type="parTrans" cxnId="{78E80B6D-0D89-4E2A-92EF-4205AE4374CE}">
      <dgm:prSet/>
      <dgm:spPr/>
      <dgm:t>
        <a:bodyPr/>
        <a:lstStyle/>
        <a:p>
          <a:endParaRPr lang="en-US"/>
        </a:p>
      </dgm:t>
    </dgm:pt>
    <dgm:pt modelId="{10FA24AF-8B70-4471-A67B-85F83D35B554}" type="sibTrans" cxnId="{78E80B6D-0D89-4E2A-92EF-4205AE4374CE}">
      <dgm:prSet/>
      <dgm:spPr/>
      <dgm:t>
        <a:bodyPr/>
        <a:lstStyle/>
        <a:p>
          <a:endParaRPr lang="en-US"/>
        </a:p>
      </dgm:t>
    </dgm:pt>
    <dgm:pt modelId="{0390955E-C139-4196-A912-18AEFCD18072}" type="pres">
      <dgm:prSet presAssocID="{0955F855-D94C-4891-A5A5-C0B2775A17E7}" presName="vert0" presStyleCnt="0">
        <dgm:presLayoutVars>
          <dgm:dir/>
          <dgm:animOne val="branch"/>
          <dgm:animLvl val="lvl"/>
        </dgm:presLayoutVars>
      </dgm:prSet>
      <dgm:spPr/>
    </dgm:pt>
    <dgm:pt modelId="{4CA26598-CD69-41CC-BBFA-6675F4E66783}" type="pres">
      <dgm:prSet presAssocID="{364C37EF-83B4-4A03-9540-1D8DF47E0900}" presName="thickLine" presStyleLbl="alignNode1" presStyleIdx="0" presStyleCnt="9"/>
      <dgm:spPr/>
    </dgm:pt>
    <dgm:pt modelId="{5F46FC79-E576-4BB5-A1FD-0316B864C45A}" type="pres">
      <dgm:prSet presAssocID="{364C37EF-83B4-4A03-9540-1D8DF47E0900}" presName="horz1" presStyleCnt="0"/>
      <dgm:spPr/>
    </dgm:pt>
    <dgm:pt modelId="{7A44FB4B-6F28-49F7-BAE9-E9D2792B8424}" type="pres">
      <dgm:prSet presAssocID="{364C37EF-83B4-4A03-9540-1D8DF47E0900}" presName="tx1" presStyleLbl="revTx" presStyleIdx="0" presStyleCnt="9"/>
      <dgm:spPr/>
    </dgm:pt>
    <dgm:pt modelId="{5414C7AE-5772-477F-9C6D-232B3F5FC808}" type="pres">
      <dgm:prSet presAssocID="{364C37EF-83B4-4A03-9540-1D8DF47E0900}" presName="vert1" presStyleCnt="0"/>
      <dgm:spPr/>
    </dgm:pt>
    <dgm:pt modelId="{AD3CB7BA-8326-4B20-B780-413C03B69780}" type="pres">
      <dgm:prSet presAssocID="{A2363A83-5D26-42A1-9334-942E9E7D680A}" presName="thickLine" presStyleLbl="alignNode1" presStyleIdx="1" presStyleCnt="9"/>
      <dgm:spPr/>
    </dgm:pt>
    <dgm:pt modelId="{54E4F0DD-05DC-435C-A083-C5F43532D699}" type="pres">
      <dgm:prSet presAssocID="{A2363A83-5D26-42A1-9334-942E9E7D680A}" presName="horz1" presStyleCnt="0"/>
      <dgm:spPr/>
    </dgm:pt>
    <dgm:pt modelId="{12352D15-A69C-4370-8605-9EE0BB721361}" type="pres">
      <dgm:prSet presAssocID="{A2363A83-5D26-42A1-9334-942E9E7D680A}" presName="tx1" presStyleLbl="revTx" presStyleIdx="1" presStyleCnt="9"/>
      <dgm:spPr/>
    </dgm:pt>
    <dgm:pt modelId="{2ECDCFBC-78E9-4CC0-A2A6-1D749F993627}" type="pres">
      <dgm:prSet presAssocID="{A2363A83-5D26-42A1-9334-942E9E7D680A}" presName="vert1" presStyleCnt="0"/>
      <dgm:spPr/>
    </dgm:pt>
    <dgm:pt modelId="{009ACA08-02A2-4BDE-8A45-A87EEB92CACA}" type="pres">
      <dgm:prSet presAssocID="{D160E55F-B01B-48AD-9F36-545913019001}" presName="thickLine" presStyleLbl="alignNode1" presStyleIdx="2" presStyleCnt="9"/>
      <dgm:spPr/>
    </dgm:pt>
    <dgm:pt modelId="{51A2D78E-6104-4E1B-BF99-13DC2F10E62C}" type="pres">
      <dgm:prSet presAssocID="{D160E55F-B01B-48AD-9F36-545913019001}" presName="horz1" presStyleCnt="0"/>
      <dgm:spPr/>
    </dgm:pt>
    <dgm:pt modelId="{DA80E491-1C89-431B-B93C-11CDBD2612CA}" type="pres">
      <dgm:prSet presAssocID="{D160E55F-B01B-48AD-9F36-545913019001}" presName="tx1" presStyleLbl="revTx" presStyleIdx="2" presStyleCnt="9"/>
      <dgm:spPr/>
    </dgm:pt>
    <dgm:pt modelId="{37510C12-871A-4368-AC8C-062975494EDD}" type="pres">
      <dgm:prSet presAssocID="{D160E55F-B01B-48AD-9F36-545913019001}" presName="vert1" presStyleCnt="0"/>
      <dgm:spPr/>
    </dgm:pt>
    <dgm:pt modelId="{FBBF7C94-554B-4813-AD1B-C0D6D7627697}" type="pres">
      <dgm:prSet presAssocID="{A84E1163-BE0E-465B-8DD3-522AB9EF62D7}" presName="thickLine" presStyleLbl="alignNode1" presStyleIdx="3" presStyleCnt="9"/>
      <dgm:spPr/>
    </dgm:pt>
    <dgm:pt modelId="{9578E817-D847-49E3-9ED9-52AC7CD0DEAC}" type="pres">
      <dgm:prSet presAssocID="{A84E1163-BE0E-465B-8DD3-522AB9EF62D7}" presName="horz1" presStyleCnt="0"/>
      <dgm:spPr/>
    </dgm:pt>
    <dgm:pt modelId="{1C340323-1CEB-4BA2-9B0D-BED8D2B7A913}" type="pres">
      <dgm:prSet presAssocID="{A84E1163-BE0E-465B-8DD3-522AB9EF62D7}" presName="tx1" presStyleLbl="revTx" presStyleIdx="3" presStyleCnt="9"/>
      <dgm:spPr/>
    </dgm:pt>
    <dgm:pt modelId="{CD4FECAE-9F13-4A22-BDE2-D19F4BF14A14}" type="pres">
      <dgm:prSet presAssocID="{A84E1163-BE0E-465B-8DD3-522AB9EF62D7}" presName="vert1" presStyleCnt="0"/>
      <dgm:spPr/>
    </dgm:pt>
    <dgm:pt modelId="{A5A6CEDC-8E63-42C8-8520-A70DB8D62D72}" type="pres">
      <dgm:prSet presAssocID="{98D2563B-7E25-455B-9C11-AE6B384F9662}" presName="thickLine" presStyleLbl="alignNode1" presStyleIdx="4" presStyleCnt="9"/>
      <dgm:spPr/>
    </dgm:pt>
    <dgm:pt modelId="{027AD2F1-638D-468E-B92F-39490EC39E9D}" type="pres">
      <dgm:prSet presAssocID="{98D2563B-7E25-455B-9C11-AE6B384F9662}" presName="horz1" presStyleCnt="0"/>
      <dgm:spPr/>
    </dgm:pt>
    <dgm:pt modelId="{23B351FB-8389-496D-8A0E-216D0326A588}" type="pres">
      <dgm:prSet presAssocID="{98D2563B-7E25-455B-9C11-AE6B384F9662}" presName="tx1" presStyleLbl="revTx" presStyleIdx="4" presStyleCnt="9"/>
      <dgm:spPr/>
    </dgm:pt>
    <dgm:pt modelId="{16DF564C-CD5F-446F-A218-BE6A74F2CDCB}" type="pres">
      <dgm:prSet presAssocID="{98D2563B-7E25-455B-9C11-AE6B384F9662}" presName="vert1" presStyleCnt="0"/>
      <dgm:spPr/>
    </dgm:pt>
    <dgm:pt modelId="{C1885DD1-DEF9-486D-B641-A315F68C347C}" type="pres">
      <dgm:prSet presAssocID="{1F4B7D84-76B7-48E5-8110-45D02C43FC95}" presName="thickLine" presStyleLbl="alignNode1" presStyleIdx="5" presStyleCnt="9"/>
      <dgm:spPr/>
    </dgm:pt>
    <dgm:pt modelId="{01B0CC48-6F60-48D9-9FBD-B868E2252E6A}" type="pres">
      <dgm:prSet presAssocID="{1F4B7D84-76B7-48E5-8110-45D02C43FC95}" presName="horz1" presStyleCnt="0"/>
      <dgm:spPr/>
    </dgm:pt>
    <dgm:pt modelId="{A5B4B4BE-8E80-41FF-A31C-E361E85C269E}" type="pres">
      <dgm:prSet presAssocID="{1F4B7D84-76B7-48E5-8110-45D02C43FC95}" presName="tx1" presStyleLbl="revTx" presStyleIdx="5" presStyleCnt="9"/>
      <dgm:spPr/>
    </dgm:pt>
    <dgm:pt modelId="{20ED3823-941F-4F94-B1CF-37832AD3AE3A}" type="pres">
      <dgm:prSet presAssocID="{1F4B7D84-76B7-48E5-8110-45D02C43FC95}" presName="vert1" presStyleCnt="0"/>
      <dgm:spPr/>
    </dgm:pt>
    <dgm:pt modelId="{FAE7D427-04A6-47C2-974B-3E46762BF753}" type="pres">
      <dgm:prSet presAssocID="{4703D6F3-9A14-4E41-857B-0A777E0A271F}" presName="thickLine" presStyleLbl="alignNode1" presStyleIdx="6" presStyleCnt="9"/>
      <dgm:spPr/>
    </dgm:pt>
    <dgm:pt modelId="{2B7B78AF-D122-40E9-9808-049D7AED646A}" type="pres">
      <dgm:prSet presAssocID="{4703D6F3-9A14-4E41-857B-0A777E0A271F}" presName="horz1" presStyleCnt="0"/>
      <dgm:spPr/>
    </dgm:pt>
    <dgm:pt modelId="{8C8D12CE-F5A8-428B-9F2A-3D1F2E8973EA}" type="pres">
      <dgm:prSet presAssocID="{4703D6F3-9A14-4E41-857B-0A777E0A271F}" presName="tx1" presStyleLbl="revTx" presStyleIdx="6" presStyleCnt="9"/>
      <dgm:spPr/>
    </dgm:pt>
    <dgm:pt modelId="{1849DA2E-CAF0-4B65-8238-B3591FFAF8DC}" type="pres">
      <dgm:prSet presAssocID="{4703D6F3-9A14-4E41-857B-0A777E0A271F}" presName="vert1" presStyleCnt="0"/>
      <dgm:spPr/>
    </dgm:pt>
    <dgm:pt modelId="{3405693A-175C-4404-B94F-F639CBB338C1}" type="pres">
      <dgm:prSet presAssocID="{BFEEA873-4187-4AA4-A857-D1977851ED99}" presName="thickLine" presStyleLbl="alignNode1" presStyleIdx="7" presStyleCnt="9"/>
      <dgm:spPr/>
    </dgm:pt>
    <dgm:pt modelId="{71C2B860-F252-4BB0-B8F2-612A84E33F6D}" type="pres">
      <dgm:prSet presAssocID="{BFEEA873-4187-4AA4-A857-D1977851ED99}" presName="horz1" presStyleCnt="0"/>
      <dgm:spPr/>
    </dgm:pt>
    <dgm:pt modelId="{992D99BA-60E5-4A23-9389-D5F0B6ADC039}" type="pres">
      <dgm:prSet presAssocID="{BFEEA873-4187-4AA4-A857-D1977851ED99}" presName="tx1" presStyleLbl="revTx" presStyleIdx="7" presStyleCnt="9"/>
      <dgm:spPr/>
    </dgm:pt>
    <dgm:pt modelId="{BF2E4EC4-BF9E-4BDD-AFDA-B6CC4F745D23}" type="pres">
      <dgm:prSet presAssocID="{BFEEA873-4187-4AA4-A857-D1977851ED99}" presName="vert1" presStyleCnt="0"/>
      <dgm:spPr/>
    </dgm:pt>
    <dgm:pt modelId="{A6EFC8A9-B3B7-45BC-9BE0-36413DC6EC21}" type="pres">
      <dgm:prSet presAssocID="{8A4444C7-7F60-409B-881E-BD074604EF25}" presName="thickLine" presStyleLbl="alignNode1" presStyleIdx="8" presStyleCnt="9"/>
      <dgm:spPr/>
    </dgm:pt>
    <dgm:pt modelId="{7D24B86F-BD1B-4583-946B-E7242F424293}" type="pres">
      <dgm:prSet presAssocID="{8A4444C7-7F60-409B-881E-BD074604EF25}" presName="horz1" presStyleCnt="0"/>
      <dgm:spPr/>
    </dgm:pt>
    <dgm:pt modelId="{301E1A55-F6CB-483A-B54F-0998EB5F0DCB}" type="pres">
      <dgm:prSet presAssocID="{8A4444C7-7F60-409B-881E-BD074604EF25}" presName="tx1" presStyleLbl="revTx" presStyleIdx="8" presStyleCnt="9"/>
      <dgm:spPr/>
    </dgm:pt>
    <dgm:pt modelId="{825D7D6D-EDBD-488A-BD29-5052F06D624E}" type="pres">
      <dgm:prSet presAssocID="{8A4444C7-7F60-409B-881E-BD074604EF25}" presName="vert1" presStyleCnt="0"/>
      <dgm:spPr/>
    </dgm:pt>
  </dgm:ptLst>
  <dgm:cxnLst>
    <dgm:cxn modelId="{19462C00-3F7B-4B6B-B547-38A245933366}" srcId="{0955F855-D94C-4891-A5A5-C0B2775A17E7}" destId="{A84E1163-BE0E-465B-8DD3-522AB9EF62D7}" srcOrd="3" destOrd="0" parTransId="{7CECFFAA-E066-41B4-83AB-3FC2EDEF7988}" sibTransId="{FEA4B41A-E53B-4EBD-ACE2-2A05C92D8C9B}"/>
    <dgm:cxn modelId="{3F7B6603-CD49-4E1B-BDE7-FFC5EFC84A31}" type="presOf" srcId="{D160E55F-B01B-48AD-9F36-545913019001}" destId="{DA80E491-1C89-431B-B93C-11CDBD2612CA}" srcOrd="0" destOrd="0" presId="urn:microsoft.com/office/officeart/2008/layout/LinedList"/>
    <dgm:cxn modelId="{D673D709-8E7B-4CFB-A8D5-47D4DA7C34B7}" srcId="{0955F855-D94C-4891-A5A5-C0B2775A17E7}" destId="{D160E55F-B01B-48AD-9F36-545913019001}" srcOrd="2" destOrd="0" parTransId="{DCF2DEAD-5D67-4517-B43A-C9527DC58C5F}" sibTransId="{EAB350A7-70E2-480E-85A1-BA8CBF6B4CED}"/>
    <dgm:cxn modelId="{8462E912-1736-41B9-8CD3-B954C5551C6D}" srcId="{0955F855-D94C-4891-A5A5-C0B2775A17E7}" destId="{364C37EF-83B4-4A03-9540-1D8DF47E0900}" srcOrd="0" destOrd="0" parTransId="{CB7339D5-40FA-4FC6-A9A3-B1DE695A48B9}" sibTransId="{2DF5D81C-29B2-46C1-BA5A-53C50CD985DC}"/>
    <dgm:cxn modelId="{8B934213-37BF-495A-939D-C7DC3F9661B2}" type="presOf" srcId="{98D2563B-7E25-455B-9C11-AE6B384F9662}" destId="{23B351FB-8389-496D-8A0E-216D0326A588}" srcOrd="0" destOrd="0" presId="urn:microsoft.com/office/officeart/2008/layout/LinedList"/>
    <dgm:cxn modelId="{7A335333-F053-4564-B58A-2110BF64E89F}" type="presOf" srcId="{4703D6F3-9A14-4E41-857B-0A777E0A271F}" destId="{8C8D12CE-F5A8-428B-9F2A-3D1F2E8973EA}" srcOrd="0" destOrd="0" presId="urn:microsoft.com/office/officeart/2008/layout/LinedList"/>
    <dgm:cxn modelId="{B6205534-C930-4CCE-B310-1D0247FF6F14}" type="presOf" srcId="{A2363A83-5D26-42A1-9334-942E9E7D680A}" destId="{12352D15-A69C-4370-8605-9EE0BB721361}" srcOrd="0" destOrd="0" presId="urn:microsoft.com/office/officeart/2008/layout/LinedList"/>
    <dgm:cxn modelId="{F88A4F42-7C9D-4E90-B7FC-248CBBDCBDC3}" srcId="{0955F855-D94C-4891-A5A5-C0B2775A17E7}" destId="{A2363A83-5D26-42A1-9334-942E9E7D680A}" srcOrd="1" destOrd="0" parTransId="{39321DD5-275A-45B3-8875-44CF737F48E9}" sibTransId="{B92B99BA-3445-4D2A-9F00-8EFA4FB46E4B}"/>
    <dgm:cxn modelId="{78E80B6D-0D89-4E2A-92EF-4205AE4374CE}" srcId="{0955F855-D94C-4891-A5A5-C0B2775A17E7}" destId="{8A4444C7-7F60-409B-881E-BD074604EF25}" srcOrd="8" destOrd="0" parTransId="{25547A1F-BF96-404E-B502-235D3CB4B7D3}" sibTransId="{10FA24AF-8B70-4471-A67B-85F83D35B554}"/>
    <dgm:cxn modelId="{49156156-5B11-4478-9F79-2871DC966348}" srcId="{0955F855-D94C-4891-A5A5-C0B2775A17E7}" destId="{BFEEA873-4187-4AA4-A857-D1977851ED99}" srcOrd="7" destOrd="0" parTransId="{998D8204-15CD-42CF-84AC-F9DC43D21D4D}" sibTransId="{60F30880-345A-4548-B30E-5B2905476560}"/>
    <dgm:cxn modelId="{C7B21179-DBEC-46BC-8312-A4D574717F69}" type="presOf" srcId="{BFEEA873-4187-4AA4-A857-D1977851ED99}" destId="{992D99BA-60E5-4A23-9389-D5F0B6ADC039}" srcOrd="0" destOrd="0" presId="urn:microsoft.com/office/officeart/2008/layout/LinedList"/>
    <dgm:cxn modelId="{BEAF5F84-1D90-4442-B9A0-E97E5596BFB6}" srcId="{0955F855-D94C-4891-A5A5-C0B2775A17E7}" destId="{98D2563B-7E25-455B-9C11-AE6B384F9662}" srcOrd="4" destOrd="0" parTransId="{F507BF48-49AF-4845-9200-466D3CC5DED2}" sibTransId="{C152ECB2-DF27-4CAD-9313-01926CF92918}"/>
    <dgm:cxn modelId="{5EE74EAC-9403-4076-8190-6A5377135704}" type="presOf" srcId="{1F4B7D84-76B7-48E5-8110-45D02C43FC95}" destId="{A5B4B4BE-8E80-41FF-A31C-E361E85C269E}" srcOrd="0" destOrd="0" presId="urn:microsoft.com/office/officeart/2008/layout/LinedList"/>
    <dgm:cxn modelId="{2983E9AC-A8A9-4F17-A39C-60505A18D281}" srcId="{0955F855-D94C-4891-A5A5-C0B2775A17E7}" destId="{4703D6F3-9A14-4E41-857B-0A777E0A271F}" srcOrd="6" destOrd="0" parTransId="{A3056602-FDE1-4B52-81EA-93AE604E53FD}" sibTransId="{F031F36B-6272-4CF4-9C52-A322A28A22E2}"/>
    <dgm:cxn modelId="{851401B0-48D2-4750-85E7-E954DE1C1488}" type="presOf" srcId="{8A4444C7-7F60-409B-881E-BD074604EF25}" destId="{301E1A55-F6CB-483A-B54F-0998EB5F0DCB}" srcOrd="0" destOrd="0" presId="urn:microsoft.com/office/officeart/2008/layout/LinedList"/>
    <dgm:cxn modelId="{8A52C3B2-8F0B-487D-94DD-95AF0E8FD9A9}" srcId="{0955F855-D94C-4891-A5A5-C0B2775A17E7}" destId="{1F4B7D84-76B7-48E5-8110-45D02C43FC95}" srcOrd="5" destOrd="0" parTransId="{F5073BAF-DD96-409B-9E19-795A310B9D03}" sibTransId="{CDAA5D0B-18FF-42CD-ABAC-53C7C94C4B2F}"/>
    <dgm:cxn modelId="{B5207ABE-0262-4387-818B-A02562E9BA10}" type="presOf" srcId="{364C37EF-83B4-4A03-9540-1D8DF47E0900}" destId="{7A44FB4B-6F28-49F7-BAE9-E9D2792B8424}" srcOrd="0" destOrd="0" presId="urn:microsoft.com/office/officeart/2008/layout/LinedList"/>
    <dgm:cxn modelId="{8ABA9BD7-C131-42A3-8423-02906A2174C6}" type="presOf" srcId="{A84E1163-BE0E-465B-8DD3-522AB9EF62D7}" destId="{1C340323-1CEB-4BA2-9B0D-BED8D2B7A913}" srcOrd="0" destOrd="0" presId="urn:microsoft.com/office/officeart/2008/layout/LinedList"/>
    <dgm:cxn modelId="{55C6DEE4-45F8-40CB-9464-057098DB2AFB}" type="presOf" srcId="{0955F855-D94C-4891-A5A5-C0B2775A17E7}" destId="{0390955E-C139-4196-A912-18AEFCD18072}" srcOrd="0" destOrd="0" presId="urn:microsoft.com/office/officeart/2008/layout/LinedList"/>
    <dgm:cxn modelId="{5E83C3C1-7902-4054-923A-0D37FE1F2C74}" type="presParOf" srcId="{0390955E-C139-4196-A912-18AEFCD18072}" destId="{4CA26598-CD69-41CC-BBFA-6675F4E66783}" srcOrd="0" destOrd="0" presId="urn:microsoft.com/office/officeart/2008/layout/LinedList"/>
    <dgm:cxn modelId="{09C2B3E6-E89B-4FD7-B9C7-22F6AF612791}" type="presParOf" srcId="{0390955E-C139-4196-A912-18AEFCD18072}" destId="{5F46FC79-E576-4BB5-A1FD-0316B864C45A}" srcOrd="1" destOrd="0" presId="urn:microsoft.com/office/officeart/2008/layout/LinedList"/>
    <dgm:cxn modelId="{E87E7517-B215-48B0-A8E4-0AD0C7229147}" type="presParOf" srcId="{5F46FC79-E576-4BB5-A1FD-0316B864C45A}" destId="{7A44FB4B-6F28-49F7-BAE9-E9D2792B8424}" srcOrd="0" destOrd="0" presId="urn:microsoft.com/office/officeart/2008/layout/LinedList"/>
    <dgm:cxn modelId="{068A06F7-31B2-4D1A-A3D1-F3D0093B6095}" type="presParOf" srcId="{5F46FC79-E576-4BB5-A1FD-0316B864C45A}" destId="{5414C7AE-5772-477F-9C6D-232B3F5FC808}" srcOrd="1" destOrd="0" presId="urn:microsoft.com/office/officeart/2008/layout/LinedList"/>
    <dgm:cxn modelId="{5E8B1400-C63D-4E91-B43F-EACAFE7FC0F9}" type="presParOf" srcId="{0390955E-C139-4196-A912-18AEFCD18072}" destId="{AD3CB7BA-8326-4B20-B780-413C03B69780}" srcOrd="2" destOrd="0" presId="urn:microsoft.com/office/officeart/2008/layout/LinedList"/>
    <dgm:cxn modelId="{142A8DDE-8504-4AA8-8E96-5B2419AF81C3}" type="presParOf" srcId="{0390955E-C139-4196-A912-18AEFCD18072}" destId="{54E4F0DD-05DC-435C-A083-C5F43532D699}" srcOrd="3" destOrd="0" presId="urn:microsoft.com/office/officeart/2008/layout/LinedList"/>
    <dgm:cxn modelId="{082513B2-DD8E-4708-A884-883E73F7B5FA}" type="presParOf" srcId="{54E4F0DD-05DC-435C-A083-C5F43532D699}" destId="{12352D15-A69C-4370-8605-9EE0BB721361}" srcOrd="0" destOrd="0" presId="urn:microsoft.com/office/officeart/2008/layout/LinedList"/>
    <dgm:cxn modelId="{1D3B3DA5-155D-466A-879B-2D4408932EA8}" type="presParOf" srcId="{54E4F0DD-05DC-435C-A083-C5F43532D699}" destId="{2ECDCFBC-78E9-4CC0-A2A6-1D749F993627}" srcOrd="1" destOrd="0" presId="urn:microsoft.com/office/officeart/2008/layout/LinedList"/>
    <dgm:cxn modelId="{C7FD213D-BE9F-4E33-8EA7-AD5E85B22243}" type="presParOf" srcId="{0390955E-C139-4196-A912-18AEFCD18072}" destId="{009ACA08-02A2-4BDE-8A45-A87EEB92CACA}" srcOrd="4" destOrd="0" presId="urn:microsoft.com/office/officeart/2008/layout/LinedList"/>
    <dgm:cxn modelId="{1A8167F8-7BE0-4F01-91D8-B070C47069FD}" type="presParOf" srcId="{0390955E-C139-4196-A912-18AEFCD18072}" destId="{51A2D78E-6104-4E1B-BF99-13DC2F10E62C}" srcOrd="5" destOrd="0" presId="urn:microsoft.com/office/officeart/2008/layout/LinedList"/>
    <dgm:cxn modelId="{C0202646-C06A-4287-914E-2462B725CF71}" type="presParOf" srcId="{51A2D78E-6104-4E1B-BF99-13DC2F10E62C}" destId="{DA80E491-1C89-431B-B93C-11CDBD2612CA}" srcOrd="0" destOrd="0" presId="urn:microsoft.com/office/officeart/2008/layout/LinedList"/>
    <dgm:cxn modelId="{AACFC59D-FD8F-4D70-8572-C28A887FDEDC}" type="presParOf" srcId="{51A2D78E-6104-4E1B-BF99-13DC2F10E62C}" destId="{37510C12-871A-4368-AC8C-062975494EDD}" srcOrd="1" destOrd="0" presId="urn:microsoft.com/office/officeart/2008/layout/LinedList"/>
    <dgm:cxn modelId="{A89F0F0B-F3D8-4E39-B838-7002D68B4B4F}" type="presParOf" srcId="{0390955E-C139-4196-A912-18AEFCD18072}" destId="{FBBF7C94-554B-4813-AD1B-C0D6D7627697}" srcOrd="6" destOrd="0" presId="urn:microsoft.com/office/officeart/2008/layout/LinedList"/>
    <dgm:cxn modelId="{F4F54E04-E693-4B36-8E05-26C53E78966D}" type="presParOf" srcId="{0390955E-C139-4196-A912-18AEFCD18072}" destId="{9578E817-D847-49E3-9ED9-52AC7CD0DEAC}" srcOrd="7" destOrd="0" presId="urn:microsoft.com/office/officeart/2008/layout/LinedList"/>
    <dgm:cxn modelId="{A49FA9F7-3574-4022-95DF-FA4819EB1160}" type="presParOf" srcId="{9578E817-D847-49E3-9ED9-52AC7CD0DEAC}" destId="{1C340323-1CEB-4BA2-9B0D-BED8D2B7A913}" srcOrd="0" destOrd="0" presId="urn:microsoft.com/office/officeart/2008/layout/LinedList"/>
    <dgm:cxn modelId="{4C42632E-4D13-425A-8105-F8C42885B91D}" type="presParOf" srcId="{9578E817-D847-49E3-9ED9-52AC7CD0DEAC}" destId="{CD4FECAE-9F13-4A22-BDE2-D19F4BF14A14}" srcOrd="1" destOrd="0" presId="urn:microsoft.com/office/officeart/2008/layout/LinedList"/>
    <dgm:cxn modelId="{AC3DADDE-861E-453C-A98B-F5E61ED4B4A0}" type="presParOf" srcId="{0390955E-C139-4196-A912-18AEFCD18072}" destId="{A5A6CEDC-8E63-42C8-8520-A70DB8D62D72}" srcOrd="8" destOrd="0" presId="urn:microsoft.com/office/officeart/2008/layout/LinedList"/>
    <dgm:cxn modelId="{9AA502F6-66F9-4742-AFCF-4F968B424255}" type="presParOf" srcId="{0390955E-C139-4196-A912-18AEFCD18072}" destId="{027AD2F1-638D-468E-B92F-39490EC39E9D}" srcOrd="9" destOrd="0" presId="urn:microsoft.com/office/officeart/2008/layout/LinedList"/>
    <dgm:cxn modelId="{599502CC-DDAA-4D1C-ABD7-8398FE155684}" type="presParOf" srcId="{027AD2F1-638D-468E-B92F-39490EC39E9D}" destId="{23B351FB-8389-496D-8A0E-216D0326A588}" srcOrd="0" destOrd="0" presId="urn:microsoft.com/office/officeart/2008/layout/LinedList"/>
    <dgm:cxn modelId="{4DB57C9D-9DD4-4521-9C03-E9F84790F776}" type="presParOf" srcId="{027AD2F1-638D-468E-B92F-39490EC39E9D}" destId="{16DF564C-CD5F-446F-A218-BE6A74F2CDCB}" srcOrd="1" destOrd="0" presId="urn:microsoft.com/office/officeart/2008/layout/LinedList"/>
    <dgm:cxn modelId="{84A2E33E-F0FD-496A-94A3-8F622168565D}" type="presParOf" srcId="{0390955E-C139-4196-A912-18AEFCD18072}" destId="{C1885DD1-DEF9-486D-B641-A315F68C347C}" srcOrd="10" destOrd="0" presId="urn:microsoft.com/office/officeart/2008/layout/LinedList"/>
    <dgm:cxn modelId="{5A83CD6C-92F4-493B-AF75-899D565786E5}" type="presParOf" srcId="{0390955E-C139-4196-A912-18AEFCD18072}" destId="{01B0CC48-6F60-48D9-9FBD-B868E2252E6A}" srcOrd="11" destOrd="0" presId="urn:microsoft.com/office/officeart/2008/layout/LinedList"/>
    <dgm:cxn modelId="{20987F0C-7854-474B-95C2-7AFA7DE8E217}" type="presParOf" srcId="{01B0CC48-6F60-48D9-9FBD-B868E2252E6A}" destId="{A5B4B4BE-8E80-41FF-A31C-E361E85C269E}" srcOrd="0" destOrd="0" presId="urn:microsoft.com/office/officeart/2008/layout/LinedList"/>
    <dgm:cxn modelId="{92AE977A-B052-4F7F-B0B2-4F8AA77E0DE6}" type="presParOf" srcId="{01B0CC48-6F60-48D9-9FBD-B868E2252E6A}" destId="{20ED3823-941F-4F94-B1CF-37832AD3AE3A}" srcOrd="1" destOrd="0" presId="urn:microsoft.com/office/officeart/2008/layout/LinedList"/>
    <dgm:cxn modelId="{BFD47D97-21E8-4A78-B297-7879ECDC59D4}" type="presParOf" srcId="{0390955E-C139-4196-A912-18AEFCD18072}" destId="{FAE7D427-04A6-47C2-974B-3E46762BF753}" srcOrd="12" destOrd="0" presId="urn:microsoft.com/office/officeart/2008/layout/LinedList"/>
    <dgm:cxn modelId="{5E3E805D-3A17-4ADD-9A82-65CF9E791AF9}" type="presParOf" srcId="{0390955E-C139-4196-A912-18AEFCD18072}" destId="{2B7B78AF-D122-40E9-9808-049D7AED646A}" srcOrd="13" destOrd="0" presId="urn:microsoft.com/office/officeart/2008/layout/LinedList"/>
    <dgm:cxn modelId="{666FE823-8268-4E2A-9B5B-A5B0B142AA4C}" type="presParOf" srcId="{2B7B78AF-D122-40E9-9808-049D7AED646A}" destId="{8C8D12CE-F5A8-428B-9F2A-3D1F2E8973EA}" srcOrd="0" destOrd="0" presId="urn:microsoft.com/office/officeart/2008/layout/LinedList"/>
    <dgm:cxn modelId="{1666364D-A0CB-474E-B6D2-1EF9D63FB1A3}" type="presParOf" srcId="{2B7B78AF-D122-40E9-9808-049D7AED646A}" destId="{1849DA2E-CAF0-4B65-8238-B3591FFAF8DC}" srcOrd="1" destOrd="0" presId="urn:microsoft.com/office/officeart/2008/layout/LinedList"/>
    <dgm:cxn modelId="{554EF512-46BA-4C1E-87CC-110A2501228D}" type="presParOf" srcId="{0390955E-C139-4196-A912-18AEFCD18072}" destId="{3405693A-175C-4404-B94F-F639CBB338C1}" srcOrd="14" destOrd="0" presId="urn:microsoft.com/office/officeart/2008/layout/LinedList"/>
    <dgm:cxn modelId="{BFC1EA5E-1EF4-423C-8D6A-BC420592BE1F}" type="presParOf" srcId="{0390955E-C139-4196-A912-18AEFCD18072}" destId="{71C2B860-F252-4BB0-B8F2-612A84E33F6D}" srcOrd="15" destOrd="0" presId="urn:microsoft.com/office/officeart/2008/layout/LinedList"/>
    <dgm:cxn modelId="{3EE345E3-9091-4531-960D-7A717D05FE8F}" type="presParOf" srcId="{71C2B860-F252-4BB0-B8F2-612A84E33F6D}" destId="{992D99BA-60E5-4A23-9389-D5F0B6ADC039}" srcOrd="0" destOrd="0" presId="urn:microsoft.com/office/officeart/2008/layout/LinedList"/>
    <dgm:cxn modelId="{6DBF327C-3C44-45B9-BC42-F607DD6FBA8D}" type="presParOf" srcId="{71C2B860-F252-4BB0-B8F2-612A84E33F6D}" destId="{BF2E4EC4-BF9E-4BDD-AFDA-B6CC4F745D23}" srcOrd="1" destOrd="0" presId="urn:microsoft.com/office/officeart/2008/layout/LinedList"/>
    <dgm:cxn modelId="{228077BA-BFFD-4C52-AB56-9BD0A5D0F32F}" type="presParOf" srcId="{0390955E-C139-4196-A912-18AEFCD18072}" destId="{A6EFC8A9-B3B7-45BC-9BE0-36413DC6EC21}" srcOrd="16" destOrd="0" presId="urn:microsoft.com/office/officeart/2008/layout/LinedList"/>
    <dgm:cxn modelId="{E7DCB490-5D93-41CA-B1CF-5236ECF60B35}" type="presParOf" srcId="{0390955E-C139-4196-A912-18AEFCD18072}" destId="{7D24B86F-BD1B-4583-946B-E7242F424293}" srcOrd="17" destOrd="0" presId="urn:microsoft.com/office/officeart/2008/layout/LinedList"/>
    <dgm:cxn modelId="{EEFA1FB3-8626-4747-A61D-7062F22241A2}" type="presParOf" srcId="{7D24B86F-BD1B-4583-946B-E7242F424293}" destId="{301E1A55-F6CB-483A-B54F-0998EB5F0DCB}" srcOrd="0" destOrd="0" presId="urn:microsoft.com/office/officeart/2008/layout/LinedList"/>
    <dgm:cxn modelId="{93A0B871-F5C4-4C58-8BA8-946AC0537657}" type="presParOf" srcId="{7D24B86F-BD1B-4583-946B-E7242F424293}" destId="{825D7D6D-EDBD-488A-BD29-5052F06D62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39ACD-B9BA-4BDA-ABE4-3DE15D0EA2C3}">
      <dsp:nvSpPr>
        <dsp:cNvPr id="0" name=""/>
        <dsp:cNvSpPr/>
      </dsp:nvSpPr>
      <dsp:spPr>
        <a:xfrm>
          <a:off x="2801237" y="18731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E82B-2A45-43F3-B0FF-A8584E5A0F98}">
      <dsp:nvSpPr>
        <dsp:cNvPr id="0" name=""/>
        <dsp:cNvSpPr/>
      </dsp:nvSpPr>
      <dsp:spPr>
        <a:xfrm>
          <a:off x="1397237" y="18531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Virtual Reality</a:t>
          </a:r>
          <a:endParaRPr lang="en-US" sz="3600" kern="1200"/>
        </a:p>
      </dsp:txBody>
      <dsp:txXfrm>
        <a:off x="1397237" y="1853146"/>
        <a:ext cx="4320000" cy="648000"/>
      </dsp:txXfrm>
    </dsp:sp>
    <dsp:sp modelId="{CADD9686-203D-48E4-A0E8-2EF74FAD8CEC}">
      <dsp:nvSpPr>
        <dsp:cNvPr id="0" name=""/>
        <dsp:cNvSpPr/>
      </dsp:nvSpPr>
      <dsp:spPr>
        <a:xfrm>
          <a:off x="1397237" y="2572697"/>
          <a:ext cx="4320000" cy="119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The users’ perception is completely based on virtual information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Creates a completely new world</a:t>
          </a:r>
          <a:endParaRPr lang="en-US" sz="1700" kern="1200"/>
        </a:p>
      </dsp:txBody>
      <dsp:txXfrm>
        <a:off x="1397237" y="2572697"/>
        <a:ext cx="4320000" cy="1192180"/>
      </dsp:txXfrm>
    </dsp:sp>
    <dsp:sp modelId="{7988B7A1-B6A4-4D94-9A45-B1E0D87EF9CF}">
      <dsp:nvSpPr>
        <dsp:cNvPr id="0" name=""/>
        <dsp:cNvSpPr/>
      </dsp:nvSpPr>
      <dsp:spPr>
        <a:xfrm>
          <a:off x="7877238" y="18731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9B2D5-9EB6-4325-A4B0-85F58DA85833}">
      <dsp:nvSpPr>
        <dsp:cNvPr id="0" name=""/>
        <dsp:cNvSpPr/>
      </dsp:nvSpPr>
      <dsp:spPr>
        <a:xfrm>
          <a:off x="6473237" y="185314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Augmented Reality</a:t>
          </a:r>
          <a:endParaRPr lang="en-US" sz="3600" kern="1200"/>
        </a:p>
      </dsp:txBody>
      <dsp:txXfrm>
        <a:off x="6473237" y="1853146"/>
        <a:ext cx="4320000" cy="648000"/>
      </dsp:txXfrm>
    </dsp:sp>
    <dsp:sp modelId="{08481005-B866-40E7-98E9-ACE3C4E6D224}">
      <dsp:nvSpPr>
        <dsp:cNvPr id="0" name=""/>
        <dsp:cNvSpPr/>
      </dsp:nvSpPr>
      <dsp:spPr>
        <a:xfrm>
          <a:off x="6473237" y="2572697"/>
          <a:ext cx="4320000" cy="119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The users’ perception is a mixture between the real world and computer generated information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Adds layers of information on the real environment</a:t>
          </a:r>
          <a:endParaRPr lang="en-US" sz="1700" kern="1200" dirty="0"/>
        </a:p>
      </dsp:txBody>
      <dsp:txXfrm>
        <a:off x="6473237" y="2572697"/>
        <a:ext cx="4320000" cy="1192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26598-CD69-41CC-BBFA-6675F4E66783}">
      <dsp:nvSpPr>
        <dsp:cNvPr id="0" name=""/>
        <dsp:cNvSpPr/>
      </dsp:nvSpPr>
      <dsp:spPr>
        <a:xfrm>
          <a:off x="0" y="677"/>
          <a:ext cx="5927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4FB4B-6F28-49F7-BAE9-E9D2792B8424}">
      <dsp:nvSpPr>
        <dsp:cNvPr id="0" name=""/>
        <dsp:cNvSpPr/>
      </dsp:nvSpPr>
      <dsp:spPr>
        <a:xfrm>
          <a:off x="0" y="677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Tracking Images</a:t>
          </a:r>
          <a:endParaRPr lang="en-US" sz="2900" kern="1200"/>
        </a:p>
      </dsp:txBody>
      <dsp:txXfrm>
        <a:off x="0" y="677"/>
        <a:ext cx="5927575" cy="616975"/>
      </dsp:txXfrm>
    </dsp:sp>
    <dsp:sp modelId="{AD3CB7BA-8326-4B20-B780-413C03B69780}">
      <dsp:nvSpPr>
        <dsp:cNvPr id="0" name=""/>
        <dsp:cNvSpPr/>
      </dsp:nvSpPr>
      <dsp:spPr>
        <a:xfrm>
          <a:off x="0" y="617653"/>
          <a:ext cx="5927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52D15-A69C-4370-8605-9EE0BB721361}">
      <dsp:nvSpPr>
        <dsp:cNvPr id="0" name=""/>
        <dsp:cNvSpPr/>
      </dsp:nvSpPr>
      <dsp:spPr>
        <a:xfrm>
          <a:off x="0" y="617653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Tracking Objects</a:t>
          </a:r>
          <a:endParaRPr lang="en-US" sz="2900" kern="1200"/>
        </a:p>
      </dsp:txBody>
      <dsp:txXfrm>
        <a:off x="0" y="617653"/>
        <a:ext cx="5927575" cy="616975"/>
      </dsp:txXfrm>
    </dsp:sp>
    <dsp:sp modelId="{009ACA08-02A2-4BDE-8A45-A87EEB92CACA}">
      <dsp:nvSpPr>
        <dsp:cNvPr id="0" name=""/>
        <dsp:cNvSpPr/>
      </dsp:nvSpPr>
      <dsp:spPr>
        <a:xfrm>
          <a:off x="0" y="1234628"/>
          <a:ext cx="59275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80E491-1C89-431B-B93C-11CDBD2612CA}">
      <dsp:nvSpPr>
        <dsp:cNvPr id="0" name=""/>
        <dsp:cNvSpPr/>
      </dsp:nvSpPr>
      <dsp:spPr>
        <a:xfrm>
          <a:off x="0" y="1234628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Tracking Environments</a:t>
          </a:r>
          <a:endParaRPr lang="en-US" sz="2900" kern="1200"/>
        </a:p>
      </dsp:txBody>
      <dsp:txXfrm>
        <a:off x="0" y="1234628"/>
        <a:ext cx="5927575" cy="616975"/>
      </dsp:txXfrm>
    </dsp:sp>
    <dsp:sp modelId="{FBBF7C94-554B-4813-AD1B-C0D6D7627697}">
      <dsp:nvSpPr>
        <dsp:cNvPr id="0" name=""/>
        <dsp:cNvSpPr/>
      </dsp:nvSpPr>
      <dsp:spPr>
        <a:xfrm>
          <a:off x="0" y="1851603"/>
          <a:ext cx="59275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340323-1CEB-4BA2-9B0D-BED8D2B7A913}">
      <dsp:nvSpPr>
        <dsp:cNvPr id="0" name=""/>
        <dsp:cNvSpPr/>
      </dsp:nvSpPr>
      <dsp:spPr>
        <a:xfrm>
          <a:off x="0" y="1851603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Vuforia Fusion</a:t>
          </a:r>
          <a:endParaRPr lang="en-US" sz="2900" kern="1200"/>
        </a:p>
      </dsp:txBody>
      <dsp:txXfrm>
        <a:off x="0" y="1851603"/>
        <a:ext cx="5927575" cy="616975"/>
      </dsp:txXfrm>
    </dsp:sp>
    <dsp:sp modelId="{A5A6CEDC-8E63-42C8-8520-A70DB8D62D72}">
      <dsp:nvSpPr>
        <dsp:cNvPr id="0" name=""/>
        <dsp:cNvSpPr/>
      </dsp:nvSpPr>
      <dsp:spPr>
        <a:xfrm>
          <a:off x="0" y="2468578"/>
          <a:ext cx="592757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351FB-8389-496D-8A0E-216D0326A588}">
      <dsp:nvSpPr>
        <dsp:cNvPr id="0" name=""/>
        <dsp:cNvSpPr/>
      </dsp:nvSpPr>
      <dsp:spPr>
        <a:xfrm>
          <a:off x="0" y="2468578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Device Tracking</a:t>
          </a:r>
          <a:endParaRPr lang="en-US" sz="2900" kern="1200"/>
        </a:p>
      </dsp:txBody>
      <dsp:txXfrm>
        <a:off x="0" y="2468578"/>
        <a:ext cx="5927575" cy="616975"/>
      </dsp:txXfrm>
    </dsp:sp>
    <dsp:sp modelId="{C1885DD1-DEF9-486D-B641-A315F68C347C}">
      <dsp:nvSpPr>
        <dsp:cNvPr id="0" name=""/>
        <dsp:cNvSpPr/>
      </dsp:nvSpPr>
      <dsp:spPr>
        <a:xfrm>
          <a:off x="0" y="3085554"/>
          <a:ext cx="59275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4B4BE-8E80-41FF-A31C-E361E85C269E}">
      <dsp:nvSpPr>
        <dsp:cNvPr id="0" name=""/>
        <dsp:cNvSpPr/>
      </dsp:nvSpPr>
      <dsp:spPr>
        <a:xfrm>
          <a:off x="0" y="3085554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Cloud Recognition Service</a:t>
          </a:r>
          <a:endParaRPr lang="en-US" sz="2900" kern="1200"/>
        </a:p>
      </dsp:txBody>
      <dsp:txXfrm>
        <a:off x="0" y="3085554"/>
        <a:ext cx="5927575" cy="616975"/>
      </dsp:txXfrm>
    </dsp:sp>
    <dsp:sp modelId="{FAE7D427-04A6-47C2-974B-3E46762BF753}">
      <dsp:nvSpPr>
        <dsp:cNvPr id="0" name=""/>
        <dsp:cNvSpPr/>
      </dsp:nvSpPr>
      <dsp:spPr>
        <a:xfrm>
          <a:off x="0" y="3702529"/>
          <a:ext cx="5927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8D12CE-F5A8-428B-9F2A-3D1F2E8973EA}">
      <dsp:nvSpPr>
        <dsp:cNvPr id="0" name=""/>
        <dsp:cNvSpPr/>
      </dsp:nvSpPr>
      <dsp:spPr>
        <a:xfrm>
          <a:off x="0" y="3702529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Recording and Playback</a:t>
          </a:r>
          <a:endParaRPr lang="en-US" sz="2900" kern="1200"/>
        </a:p>
      </dsp:txBody>
      <dsp:txXfrm>
        <a:off x="0" y="3702529"/>
        <a:ext cx="5927575" cy="616975"/>
      </dsp:txXfrm>
    </dsp:sp>
    <dsp:sp modelId="{3405693A-175C-4404-B94F-F639CBB338C1}">
      <dsp:nvSpPr>
        <dsp:cNvPr id="0" name=""/>
        <dsp:cNvSpPr/>
      </dsp:nvSpPr>
      <dsp:spPr>
        <a:xfrm>
          <a:off x="0" y="4319504"/>
          <a:ext cx="59275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D99BA-60E5-4A23-9389-D5F0B6ADC039}">
      <dsp:nvSpPr>
        <dsp:cNvPr id="0" name=""/>
        <dsp:cNvSpPr/>
      </dsp:nvSpPr>
      <dsp:spPr>
        <a:xfrm>
          <a:off x="0" y="4319504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Driver Framework</a:t>
          </a:r>
          <a:endParaRPr lang="en-US" sz="2900" kern="1200"/>
        </a:p>
      </dsp:txBody>
      <dsp:txXfrm>
        <a:off x="0" y="4319504"/>
        <a:ext cx="5927575" cy="616975"/>
      </dsp:txXfrm>
    </dsp:sp>
    <dsp:sp modelId="{A6EFC8A9-B3B7-45BC-9BE0-36413DC6EC21}">
      <dsp:nvSpPr>
        <dsp:cNvPr id="0" name=""/>
        <dsp:cNvSpPr/>
      </dsp:nvSpPr>
      <dsp:spPr>
        <a:xfrm>
          <a:off x="0" y="4936479"/>
          <a:ext cx="59275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E1A55-F6CB-483A-B54F-0998EB5F0DCB}">
      <dsp:nvSpPr>
        <dsp:cNvPr id="0" name=""/>
        <dsp:cNvSpPr/>
      </dsp:nvSpPr>
      <dsp:spPr>
        <a:xfrm>
          <a:off x="0" y="4936479"/>
          <a:ext cx="5927575" cy="6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External Camera</a:t>
          </a:r>
          <a:endParaRPr lang="en-US" sz="2900" kern="1200"/>
        </a:p>
      </dsp:txBody>
      <dsp:txXfrm>
        <a:off x="0" y="4936479"/>
        <a:ext cx="5927575" cy="61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AE70-377A-4B23-BE46-63290739601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2EDD-7CD8-4864-8E8D-B2A64669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6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0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29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7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vuforia.com/getting-started/tools-overview" TargetMode="External"/><Relationship Id="rId2" Type="http://schemas.openxmlformats.org/officeDocument/2006/relationships/hyperlink" Target="https://library.vuforia.com/getting-started/vuforia-engine-10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vuforia.com/getting-started/vuforia-featu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6585AC15-72D4-47B9-9B33-5FF58553D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298" b="16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BCC75-557D-4D99-866D-7E40030D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/>
              <a:t>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8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D2E6-9865-4A49-868A-582092A7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Vuforia 10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9489B-E8A8-4567-94E3-8E7D8B83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65" y="2587527"/>
            <a:ext cx="6660895" cy="40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6B5A-05E3-45A2-81E0-6F294A14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More about </a:t>
            </a:r>
            <a:r>
              <a:rPr lang="en-US" dirty="0" err="1"/>
              <a:t>vuforia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3D39-D7C6-437C-9953-F50028FC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429000"/>
            <a:ext cx="10268712" cy="1813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https://library.vuforia.com/getting-started/vuforia-engine-10-api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https://library.vuforia.com/getting-started/tools-overview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https://library.vuforia.com/getting-started/vuforia-features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1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5221D-28E8-4224-9DA7-757F917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ar</a:t>
            </a:r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B246-B562-4EFC-A26A-A40DEC48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36412"/>
            <a:ext cx="10268712" cy="3509442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interactive experience of an enhanced real-world environment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enhancement is created by adding computer generated perceptual information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experience which is artificial and which adds to the already existing reality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Three basic features: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combination of real and virtual worlds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Real-time interaction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Accurate 3D registration of virtual and real objects</a:t>
            </a:r>
          </a:p>
          <a:p>
            <a:pPr>
              <a:lnSpc>
                <a:spcPct val="91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086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7C17-335C-4B7C-8B91-DDA756F4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Ar</a:t>
            </a:r>
            <a:r>
              <a:rPr lang="en-US" dirty="0"/>
              <a:t> vs </a:t>
            </a:r>
            <a:r>
              <a:rPr lang="en-US" dirty="0" err="1"/>
              <a:t>vr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7CC2B-027A-4208-8917-765C076E5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72437"/>
              </p:ext>
            </p:extLst>
          </p:nvPr>
        </p:nvGraphicFramePr>
        <p:xfrm>
          <a:off x="1" y="2264989"/>
          <a:ext cx="12190476" cy="3952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53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869E7-CBE4-41D3-8B19-48E8216B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382C-5B69-48AF-A0F1-18A3F86C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64989"/>
            <a:ext cx="10268712" cy="3952189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Archeology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Architecture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Urban Design and Planning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STEAM Education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Industrial Manufacturing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Commerce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Literature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 Arts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Fitness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Human Computer Interaction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806C4C-9B4E-4282-A6E6-2183E279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1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81AF3-DC01-4D33-A701-15337595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AR Games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48C9-8192-47D1-9F86-4B1EE687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461755" cy="32581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Pokemon</a:t>
            </a:r>
            <a:r>
              <a:rPr lang="en-US" dirty="0"/>
              <a:t> 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Harry Potter: Wizards Unite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Witcher: Monster Slayer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FEDE-37B3-43F3-970C-4F7FCD3E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6" r="23738" b="3"/>
          <a:stretch/>
        </p:blipFill>
        <p:spPr>
          <a:xfrm>
            <a:off x="5115635" y="2264989"/>
            <a:ext cx="2359152" cy="3952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0A3BA-88FE-4813-BB62-E095B2D21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0" r="3643" b="-5"/>
          <a:stretch/>
        </p:blipFill>
        <p:spPr>
          <a:xfrm>
            <a:off x="7474242" y="2264985"/>
            <a:ext cx="2359152" cy="3952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EFA04-78D7-4509-A0B9-9882510D5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31" r="30291" b="1"/>
          <a:stretch/>
        </p:blipFill>
        <p:spPr>
          <a:xfrm>
            <a:off x="9832848" y="2264977"/>
            <a:ext cx="2359152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CEC-5F31-47C9-83DE-0523B2C9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0538-B44E-4B93-993F-64E0A9D1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164" y="3233651"/>
            <a:ext cx="3503858" cy="248439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Vuforia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ARCore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ARKit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 Foundation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A300DD-E270-4722-B675-B4C2D70C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55" y="3812919"/>
            <a:ext cx="3201047" cy="99032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125D6CB-6665-48EB-BEEB-7F6C5370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05" y="2334810"/>
            <a:ext cx="3424156" cy="179768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14A83E9-E88B-4547-A46F-6D2758F0F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98" y="4232642"/>
            <a:ext cx="1654479" cy="165447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95744A2-EBE6-42C4-A912-4C1FE0B5B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94" y="5489772"/>
            <a:ext cx="2401949" cy="8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6585AC15-72D4-47B9-9B33-5FF58553D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298" b="16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BCC75-557D-4D99-866D-7E40030D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Vuforia</a:t>
            </a:r>
          </a:p>
        </p:txBody>
      </p:sp>
    </p:spTree>
    <p:extLst>
      <p:ext uri="{BB962C8B-B14F-4D97-AF65-F5344CB8AC3E}">
        <p14:creationId xmlns:p14="http://schemas.microsoft.com/office/powerpoint/2010/main" val="19381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B637-47E6-4ED8-8B96-86DB4792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712A-6539-450F-BD46-E68B3B6D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Augmented Reality SDK (Software Development Kit)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Mobile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Computer vision technology to recognize and track Image Targets and 3D objects in real-time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4A2D80C-A17A-4CA8-8A8F-444DC755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12" y="399018"/>
            <a:ext cx="3424156" cy="17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2E6E8-8F9A-4379-90BC-EFCFE8B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60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AE942-8A2E-4891-AC84-D5D503250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81078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32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7517"/>
      </a:accent1>
      <a:accent2>
        <a:srgbClr val="E73829"/>
      </a:accent2>
      <a:accent3>
        <a:srgbClr val="B1A51F"/>
      </a:accent3>
      <a:accent4>
        <a:srgbClr val="14B4A5"/>
      </a:accent4>
      <a:accent5>
        <a:srgbClr val="29AAE7"/>
      </a:accent5>
      <a:accent6>
        <a:srgbClr val="1C4CD6"/>
      </a:accent6>
      <a:hlink>
        <a:srgbClr val="3F7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Augmented Reality</vt:lpstr>
      <vt:lpstr>What is ar?</vt:lpstr>
      <vt:lpstr>Ar vs vr</vt:lpstr>
      <vt:lpstr>Use cases</vt:lpstr>
      <vt:lpstr>AR Games</vt:lpstr>
      <vt:lpstr>Development kits</vt:lpstr>
      <vt:lpstr>Vuforia</vt:lpstr>
      <vt:lpstr>Vuforia</vt:lpstr>
      <vt:lpstr>Features</vt:lpstr>
      <vt:lpstr>Vuforia 10 api</vt:lpstr>
      <vt:lpstr>Read More about vuforia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Maria-Anca BĂLUȚOIU (67003)</dc:creator>
  <cp:lastModifiedBy>Maria-Anca BĂLUȚOIU (67003)</cp:lastModifiedBy>
  <cp:revision>9</cp:revision>
  <dcterms:created xsi:type="dcterms:W3CDTF">2021-08-03T11:05:35Z</dcterms:created>
  <dcterms:modified xsi:type="dcterms:W3CDTF">2021-08-03T14:25:13Z</dcterms:modified>
</cp:coreProperties>
</file>