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3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00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8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39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5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1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1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Meeting zur Ist-Zustandsanalyse Bank4You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zehn </a:t>
            </a:r>
            <a:r>
              <a:rPr lang="de-DE" dirty="0"/>
              <a:t>m</a:t>
            </a:r>
            <a:r>
              <a:rPr lang="de-DE" dirty="0" smtClean="0"/>
              <a:t>inütiger Einblick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4" y="207066"/>
            <a:ext cx="3363190" cy="1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Erwartete Nachteile &amp;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Arbeitsaufwand zu hoch</a:t>
            </a:r>
          </a:p>
          <a:p>
            <a:pPr lvl="1"/>
            <a:r>
              <a:rPr lang="de-DE" dirty="0" smtClean="0"/>
              <a:t>Kurzfristige Personal Aufstockung</a:t>
            </a:r>
          </a:p>
          <a:p>
            <a:r>
              <a:rPr lang="de-DE" dirty="0" smtClean="0"/>
              <a:t>Kurzfristig höhere Kosten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32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Informationen &amp; </a:t>
            </a:r>
            <a:r>
              <a:rPr lang="de-DE" dirty="0" err="1" smtClean="0"/>
              <a:t>betrofene</a:t>
            </a:r>
            <a:r>
              <a:rPr lang="de-DE" dirty="0" smtClean="0"/>
              <a:t> Stakeholder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Korrektheit der Zustandsdaten</a:t>
            </a:r>
          </a:p>
          <a:p>
            <a:r>
              <a:rPr lang="de-DE" dirty="0" smtClean="0"/>
              <a:t>Wichtigkeit mehrerer Releases</a:t>
            </a:r>
          </a:p>
          <a:p>
            <a:r>
              <a:rPr lang="de-DE" dirty="0" smtClean="0"/>
              <a:t>Optimierungsmöglichkeit in </a:t>
            </a:r>
            <a:r>
              <a:rPr lang="de-DE" dirty="0" err="1" smtClean="0"/>
              <a:t>Finance</a:t>
            </a:r>
            <a:r>
              <a:rPr lang="de-DE" dirty="0" smtClean="0"/>
              <a:t> und Investment</a:t>
            </a:r>
          </a:p>
          <a:p>
            <a:r>
              <a:rPr lang="de-DE" dirty="0" smtClean="0"/>
              <a:t>Welche Systeme werden in Kürze ersetzt</a:t>
            </a:r>
          </a:p>
          <a:p>
            <a:endParaRPr lang="de-DE" dirty="0"/>
          </a:p>
          <a:p>
            <a:r>
              <a:rPr lang="de-DE" dirty="0" smtClean="0"/>
              <a:t>IT Abteilung</a:t>
            </a:r>
          </a:p>
          <a:p>
            <a:r>
              <a:rPr lang="de-DE" dirty="0" smtClean="0"/>
              <a:t>User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47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Vorgehen</a:t>
            </a:r>
          </a:p>
          <a:p>
            <a:pPr lvl="1"/>
            <a:r>
              <a:rPr lang="de-DE" dirty="0" smtClean="0"/>
              <a:t>Wie sind wir vorgegangen?</a:t>
            </a:r>
          </a:p>
          <a:p>
            <a:pPr lvl="1"/>
            <a:r>
              <a:rPr lang="de-DE" dirty="0" smtClean="0"/>
              <a:t>Untersuchung der Zusammenhänge</a:t>
            </a:r>
          </a:p>
          <a:p>
            <a:r>
              <a:rPr lang="de-DE" dirty="0" smtClean="0"/>
              <a:t>Analyse</a:t>
            </a:r>
          </a:p>
          <a:p>
            <a:pPr lvl="1"/>
            <a:r>
              <a:rPr lang="de-DE" dirty="0" smtClean="0"/>
              <a:t>Datenanalyse</a:t>
            </a:r>
          </a:p>
          <a:p>
            <a:pPr lvl="1"/>
            <a:r>
              <a:rPr lang="de-DE" dirty="0" smtClean="0"/>
              <a:t>Stärken und Schwächen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/>
              <a:t>Auswirkungen</a:t>
            </a:r>
          </a:p>
          <a:p>
            <a:pPr lvl="1"/>
            <a:r>
              <a:rPr lang="de-DE" dirty="0" smtClean="0"/>
              <a:t>Erwartete Nachteile &amp; Lösung</a:t>
            </a:r>
          </a:p>
          <a:p>
            <a:pPr lvl="1"/>
            <a:r>
              <a:rPr lang="de-DE" dirty="0"/>
              <a:t>Benötigte Informationen &amp; </a:t>
            </a:r>
            <a:r>
              <a:rPr lang="de-DE" dirty="0" err="1"/>
              <a:t>betrofene</a:t>
            </a:r>
            <a:r>
              <a:rPr lang="de-DE" dirty="0"/>
              <a:t> Stakeholder</a:t>
            </a:r>
          </a:p>
        </p:txBody>
      </p:sp>
    </p:spTree>
    <p:extLst>
      <p:ext uri="{BB962C8B-B14F-4D97-AF65-F5344CB8AC3E}">
        <p14:creationId xmlns:p14="http://schemas.microsoft.com/office/powerpoint/2010/main" val="128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sind wir vorgegangen?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mit Schwerpunkt auf</a:t>
            </a:r>
          </a:p>
          <a:p>
            <a:pPr lvl="1"/>
            <a:r>
              <a:rPr lang="de-DE" dirty="0" smtClean="0"/>
              <a:t>Softwaresysteme</a:t>
            </a:r>
          </a:p>
          <a:p>
            <a:pPr lvl="1"/>
            <a:r>
              <a:rPr lang="de-DE" dirty="0" smtClean="0"/>
              <a:t>Schnittstellen</a:t>
            </a:r>
          </a:p>
          <a:p>
            <a:pPr lvl="1"/>
            <a:r>
              <a:rPr lang="de-DE" dirty="0" smtClean="0"/>
              <a:t>Technische Bausteine</a:t>
            </a:r>
          </a:p>
          <a:p>
            <a:pPr lvl="1"/>
            <a:r>
              <a:rPr lang="de-DE" dirty="0" smtClean="0"/>
              <a:t>Zusammenhänge</a:t>
            </a:r>
          </a:p>
          <a:p>
            <a:pPr indent="-285750"/>
            <a:r>
              <a:rPr lang="de-DE" dirty="0" smtClean="0"/>
              <a:t>Gesundheitszustand</a:t>
            </a:r>
          </a:p>
          <a:p>
            <a:pPr indent="-285750"/>
            <a:r>
              <a:rPr lang="de-DE" dirty="0" smtClean="0"/>
              <a:t>Kosten Management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52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Untersuchung der Zusammenhänge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Gesundheitszustand</a:t>
            </a:r>
          </a:p>
          <a:p>
            <a:r>
              <a:rPr lang="de-DE" dirty="0" smtClean="0"/>
              <a:t>Nutzungsdauer</a:t>
            </a:r>
          </a:p>
          <a:p>
            <a:r>
              <a:rPr lang="de-DE" dirty="0" smtClean="0"/>
              <a:t>Aktualität der Schnittstellen</a:t>
            </a:r>
          </a:p>
          <a:p>
            <a:r>
              <a:rPr lang="de-DE" dirty="0" smtClean="0"/>
              <a:t>Aktive Releases</a:t>
            </a:r>
          </a:p>
          <a:p>
            <a:r>
              <a:rPr lang="de-DE" dirty="0" smtClean="0"/>
              <a:t>Produktivität von Schnittstellen(aktiv-inaktiv, ist-soll)</a:t>
            </a:r>
          </a:p>
          <a:p>
            <a:r>
              <a:rPr lang="de-DE" dirty="0" smtClean="0"/>
              <a:t>Zustand der Softwaresysteme</a:t>
            </a:r>
          </a:p>
          <a:p>
            <a:pPr lvl="1"/>
            <a:r>
              <a:rPr lang="de-DE" dirty="0" smtClean="0"/>
              <a:t>CRM #3.1 Status „ist“ aber seit 30.09.2012 nicht mehr produktiv dafür CRM #3.2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7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auf denen gearbeitet wurde</a:t>
            </a:r>
          </a:p>
          <a:p>
            <a:pPr lvl="1"/>
            <a:r>
              <a:rPr lang="de-DE" dirty="0" err="1" smtClean="0"/>
              <a:t>Konsistenschecks</a:t>
            </a:r>
            <a:r>
              <a:rPr lang="de-DE" dirty="0" smtClean="0"/>
              <a:t> in </a:t>
            </a:r>
            <a:r>
              <a:rPr lang="de-DE" dirty="0" err="1" smtClean="0"/>
              <a:t>Iteraplan</a:t>
            </a:r>
            <a:endParaRPr lang="de-DE" dirty="0" smtClean="0"/>
          </a:p>
          <a:p>
            <a:pPr lvl="1"/>
            <a:r>
              <a:rPr lang="de-DE" dirty="0" smtClean="0"/>
              <a:t>Schlussfolgerungen</a:t>
            </a:r>
          </a:p>
          <a:p>
            <a:pPr marL="457200" lvl="1" indent="0">
              <a:buNone/>
            </a:pPr>
            <a:endParaRPr lang="de-DE" dirty="0" smtClean="0"/>
          </a:p>
          <a:p>
            <a:pPr indent="-285750"/>
            <a:r>
              <a:rPr lang="de-DE" dirty="0" smtClean="0"/>
              <a:t>Fehlende Daten</a:t>
            </a:r>
          </a:p>
          <a:p>
            <a:pPr lvl="1"/>
            <a:r>
              <a:rPr lang="de-DE" dirty="0" smtClean="0"/>
              <a:t>Gründe für mehrere Releases von Systemen wie Java oder </a:t>
            </a:r>
            <a:r>
              <a:rPr lang="de-DE" dirty="0" err="1" smtClean="0"/>
              <a:t>Tomcat</a:t>
            </a:r>
            <a:endParaRPr lang="de-DE" dirty="0" smtClean="0"/>
          </a:p>
          <a:p>
            <a:pPr lvl="1"/>
            <a:r>
              <a:rPr lang="de-DE" dirty="0" smtClean="0"/>
              <a:t>Häufigkeit von Systemnutzung</a:t>
            </a:r>
          </a:p>
          <a:p>
            <a:pPr marL="571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609"/>
          </a:xfrm>
        </p:spPr>
        <p:txBody>
          <a:bodyPr/>
          <a:lstStyle/>
          <a:p>
            <a:r>
              <a:rPr lang="de-DE" dirty="0" smtClean="0"/>
              <a:t>Stärken und Schwächen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796188"/>
              </p:ext>
            </p:extLst>
          </p:nvPr>
        </p:nvGraphicFramePr>
        <p:xfrm>
          <a:off x="677690" y="1485179"/>
          <a:ext cx="97340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00"/>
                <a:gridCol w="4867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Stärke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Schwäche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Selten</a:t>
                      </a:r>
                      <a:r>
                        <a:rPr lang="de-DE" baseline="0" dirty="0" smtClean="0"/>
                        <a:t> der Zustand „Bad“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r>
                        <a:rPr lang="de-DE" baseline="0" dirty="0" smtClean="0"/>
                        <a:t> laufen Systeme die nicht genutzt werden (CRM #3.1 „ist“ aber unproduktiv)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Aufteilung der Systeme auf</a:t>
                      </a:r>
                      <a:r>
                        <a:rPr lang="de-DE" baseline="0" dirty="0" smtClean="0"/>
                        <a:t> die Server gleichmäßig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 für Komponenten die nicht gleichzeitig aktiv sind</a:t>
                      </a:r>
                    </a:p>
                    <a:p>
                      <a:r>
                        <a:rPr lang="de-DE" dirty="0" smtClean="0"/>
                        <a:t>(Insurance &amp; </a:t>
                      </a:r>
                      <a:r>
                        <a:rPr lang="de-DE" dirty="0" err="1" smtClean="0"/>
                        <a:t>Contract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Mgmt</a:t>
                      </a:r>
                      <a:r>
                        <a:rPr lang="de-DE" baseline="0" dirty="0" smtClean="0"/>
                        <a:t> ab 1.6.2041 zu DMS #1.9 bis 1.5.2023)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Relativ vollständige</a:t>
                      </a:r>
                      <a:r>
                        <a:rPr lang="de-DE" baseline="0" dirty="0" smtClean="0"/>
                        <a:t> 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</a:t>
                      </a:r>
                      <a:r>
                        <a:rPr lang="de-DE" baseline="0" dirty="0" smtClean="0"/>
                        <a:t> aktiv die nicht genutzt werden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Systeme auf produktiv die im „Soll“ oder „Plan“ zustand sind(4)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Viele Schnittstellen die Objekte</a:t>
                      </a:r>
                      <a:r>
                        <a:rPr lang="de-DE" baseline="0" dirty="0" smtClean="0"/>
                        <a:t> transportieren die die Systeme nicht benötigen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Systeme werden noch entwickelt haben</a:t>
                      </a:r>
                      <a:r>
                        <a:rPr lang="de-DE" baseline="0" dirty="0" smtClean="0"/>
                        <a:t> aber bereits den Zustand „ist“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de-DE" dirty="0" smtClean="0"/>
              <a:t>Nicht verwendete Objekte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759957"/>
              </p:ext>
            </p:extLst>
          </p:nvPr>
        </p:nvGraphicFramePr>
        <p:xfrm>
          <a:off x="677863" y="2160588"/>
          <a:ext cx="920389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73"/>
                <a:gridCol w="2300973"/>
                <a:gridCol w="2300973"/>
                <a:gridCol w="230097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Geschäftsobjekt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Informationssystem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Informationssystem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 #</a:t>
                      </a:r>
                      <a:r>
                        <a:rPr lang="de-DE" baseline="0" dirty="0" smtClean="0"/>
                        <a:t> 1.0 &lt;- DWH #2.3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BI #</a:t>
                      </a:r>
                      <a:r>
                        <a:rPr lang="de-DE" baseline="0" dirty="0" smtClean="0"/>
                        <a:t> 1.0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DWH</a:t>
                      </a:r>
                      <a:r>
                        <a:rPr lang="de-DE" baseline="0" dirty="0" smtClean="0"/>
                        <a:t> # 2.3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ERP</a:t>
                      </a:r>
                      <a:r>
                        <a:rPr lang="de-DE" baseline="0" dirty="0" smtClean="0"/>
                        <a:t> #3.9 -&gt; MS # 1.2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KPI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ERP</a:t>
                      </a:r>
                      <a:r>
                        <a:rPr lang="de-DE" baseline="0" dirty="0" smtClean="0"/>
                        <a:t> #3.9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MS # 1.2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Treasury #1.0 -&gt; Broker</a:t>
                      </a:r>
                      <a:r>
                        <a:rPr lang="de-DE" baseline="0" dirty="0" smtClean="0"/>
                        <a:t> #5.1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Securities </a:t>
                      </a:r>
                      <a:r>
                        <a:rPr lang="de-DE" dirty="0" err="1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Treasury #1.0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Broker</a:t>
                      </a:r>
                      <a:r>
                        <a:rPr lang="de-DE" baseline="0" dirty="0" smtClean="0"/>
                        <a:t> #5.1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7464"/>
            <a:ext cx="8596668" cy="48005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Überprüfung der Daten („ist“, „soll“, „plan“ Zustände)</a:t>
            </a:r>
          </a:p>
          <a:p>
            <a:r>
              <a:rPr lang="de-DE" dirty="0" smtClean="0"/>
              <a:t>Schnittstellen besser planen</a:t>
            </a:r>
          </a:p>
          <a:p>
            <a:pPr lvl="1"/>
            <a:r>
              <a:rPr lang="de-DE" dirty="0" smtClean="0"/>
              <a:t>Welche werden benötigt(sind die Systeme aktiv)</a:t>
            </a:r>
          </a:p>
          <a:p>
            <a:pPr lvl="1"/>
            <a:r>
              <a:rPr lang="de-DE" dirty="0" smtClean="0"/>
              <a:t>Transportieren sie relevante Daten</a:t>
            </a:r>
          </a:p>
          <a:p>
            <a:r>
              <a:rPr lang="de-DE" dirty="0" smtClean="0"/>
              <a:t>Systeme planen</a:t>
            </a:r>
          </a:p>
          <a:p>
            <a:pPr lvl="1"/>
            <a:r>
              <a:rPr lang="de-DE" dirty="0" smtClean="0"/>
              <a:t>Ungenutzte entfernen</a:t>
            </a:r>
          </a:p>
          <a:p>
            <a:r>
              <a:rPr lang="de-DE" dirty="0" smtClean="0"/>
              <a:t>Releases überarbeiten, redundante Systeme entfernen</a:t>
            </a:r>
          </a:p>
          <a:p>
            <a:pPr lvl="1"/>
            <a:r>
              <a:rPr lang="de-DE" dirty="0" smtClean="0"/>
              <a:t>Unnötige entfernen, Kosten optimieren</a:t>
            </a:r>
          </a:p>
          <a:p>
            <a:r>
              <a:rPr lang="de-DE" dirty="0" smtClean="0"/>
              <a:t>Systemzustände (</a:t>
            </a:r>
            <a:r>
              <a:rPr lang="de-DE" dirty="0" err="1" smtClean="0"/>
              <a:t>Health</a:t>
            </a:r>
            <a:r>
              <a:rPr lang="de-DE" dirty="0" smtClean="0"/>
              <a:t>) optimieren</a:t>
            </a:r>
          </a:p>
          <a:p>
            <a:r>
              <a:rPr lang="de-DE" dirty="0" smtClean="0"/>
              <a:t>Wichtige Schnittstellen automatisieren</a:t>
            </a:r>
          </a:p>
          <a:p>
            <a:r>
              <a:rPr lang="de-DE" dirty="0" smtClean="0"/>
              <a:t>Bereiche </a:t>
            </a:r>
            <a:r>
              <a:rPr lang="de-DE" dirty="0" err="1" smtClean="0"/>
              <a:t>Finance</a:t>
            </a:r>
            <a:r>
              <a:rPr lang="de-DE" dirty="0" smtClean="0"/>
              <a:t> und Investment durchleuchten. Sind die Kosten die </a:t>
            </a:r>
            <a:r>
              <a:rPr lang="de-DE" dirty="0" err="1" smtClean="0"/>
              <a:t>entsehen</a:t>
            </a:r>
            <a:r>
              <a:rPr lang="de-DE" dirty="0" smtClean="0"/>
              <a:t> </a:t>
            </a:r>
            <a:r>
              <a:rPr lang="de-DE" dirty="0" err="1" smtClean="0"/>
              <a:t>notwenig</a:t>
            </a:r>
            <a:endParaRPr lang="de-DE" dirty="0" smtClean="0"/>
          </a:p>
          <a:p>
            <a:r>
              <a:rPr lang="de-DE" dirty="0" smtClean="0"/>
              <a:t>ERM Einführen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9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Gesteigerte Performanz</a:t>
            </a:r>
          </a:p>
          <a:p>
            <a:r>
              <a:rPr lang="de-DE" dirty="0" err="1" smtClean="0"/>
              <a:t>Veringerte</a:t>
            </a:r>
            <a:r>
              <a:rPr lang="de-DE" dirty="0" smtClean="0"/>
              <a:t> Kosten</a:t>
            </a:r>
          </a:p>
          <a:p>
            <a:r>
              <a:rPr lang="de-DE" dirty="0" smtClean="0"/>
              <a:t>Schlankeres Design</a:t>
            </a:r>
          </a:p>
          <a:p>
            <a:r>
              <a:rPr lang="de-DE" dirty="0" smtClean="0"/>
              <a:t>Höherer Zusammenhang (ERM)</a:t>
            </a:r>
          </a:p>
          <a:p>
            <a:r>
              <a:rPr lang="de-DE" dirty="0" smtClean="0"/>
              <a:t>Zeitoptimierung</a:t>
            </a:r>
          </a:p>
          <a:p>
            <a:r>
              <a:rPr lang="de-DE" dirty="0" smtClean="0"/>
              <a:t>Vermeidung von Redundanzen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Notwendiger Arbeitsaufwand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K</a:t>
            </a:r>
            <a:r>
              <a:rPr lang="de-DE" dirty="0" smtClean="0"/>
              <a:t>urzfristige Kosten, langfristige Kosten sparen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1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393</Words>
  <Application>Microsoft Office PowerPoint</Application>
  <PresentationFormat>Breitbild</PresentationFormat>
  <Paragraphs>103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Trebuchet MS</vt:lpstr>
      <vt:lpstr>Wingdings</vt:lpstr>
      <vt:lpstr>Arial</vt:lpstr>
      <vt:lpstr>Wingdings 3</vt:lpstr>
      <vt:lpstr>Facette</vt:lpstr>
      <vt:lpstr>Meeting zur Ist-Zustandsanalyse Bank4You</vt:lpstr>
      <vt:lpstr>Gliederung</vt:lpstr>
      <vt:lpstr>Wie sind wir vorgegangen?</vt:lpstr>
      <vt:lpstr>Untersuchung der Zusammenhänge</vt:lpstr>
      <vt:lpstr>Datenanalyse</vt:lpstr>
      <vt:lpstr>Stärken und Schwächen</vt:lpstr>
      <vt:lpstr>Nicht verwendete Objekte</vt:lpstr>
      <vt:lpstr>Planung</vt:lpstr>
      <vt:lpstr>Auswirkungen </vt:lpstr>
      <vt:lpstr>Erwartete Nachteile &amp; Lösung</vt:lpstr>
      <vt:lpstr>Benötigte Informationen &amp; betrofene Stakeholder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zur Ist-Zustandsanalyse</dc:title>
  <dc:creator>astreija@googlemail.com</dc:creator>
  <cp:lastModifiedBy>astreija@googlemail.com</cp:lastModifiedBy>
  <cp:revision>10</cp:revision>
  <dcterms:created xsi:type="dcterms:W3CDTF">2013-12-19T07:38:32Z</dcterms:created>
  <dcterms:modified xsi:type="dcterms:W3CDTF">2013-12-19T09:00:42Z</dcterms:modified>
</cp:coreProperties>
</file>