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8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59E72-FBD7-442E-931A-527E8E30CE30}" type="datetimeFigureOut">
              <a:rPr lang="de-DE" smtClean="0"/>
              <a:t>26.06.2014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3CADE-DF56-4229-8B6D-54F18F7C5B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666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B965-5D44-423C-ADA1-A423E23ABA8E}" type="datetimeFigureOut">
              <a:rPr lang="de-DE" smtClean="0"/>
              <a:t>26.06.2014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8D12-C69E-4AFD-9813-F01A83341C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12020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B965-5D44-423C-ADA1-A423E23ABA8E}" type="datetimeFigureOut">
              <a:rPr lang="de-DE" smtClean="0"/>
              <a:t>26.06.2014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8D12-C69E-4AFD-9813-F01A83341C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721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HAW Hamburg Steffen </a:t>
            </a:r>
            <a:r>
              <a:rPr lang="en-US" dirty="0" err="1" smtClean="0"/>
              <a:t>Giersch</a:t>
            </a:r>
            <a:r>
              <a:rPr lang="en-US" dirty="0" smtClean="0"/>
              <a:t> &amp; Maria </a:t>
            </a:r>
            <a:r>
              <a:rPr lang="en-US" dirty="0" err="1" smtClean="0"/>
              <a:t>Lüdemann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B965-5D44-423C-ADA1-A423E23ABA8E}" type="datetimeFigureOut">
              <a:rPr lang="de-DE" smtClean="0"/>
              <a:t>26.06.2014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8D12-C69E-4AFD-9813-F01A83341C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0258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B965-5D44-423C-ADA1-A423E23ABA8E}" type="datetimeFigureOut">
              <a:rPr lang="de-DE" smtClean="0"/>
              <a:t>26.06.2014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8D12-C69E-4AFD-9813-F01A83341C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236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B965-5D44-423C-ADA1-A423E23ABA8E}" type="datetimeFigureOut">
              <a:rPr lang="de-DE" smtClean="0"/>
              <a:t>26.06.2014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8D12-C69E-4AFD-9813-F01A83341C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1261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B965-5D44-423C-ADA1-A423E23ABA8E}" type="datetimeFigureOut">
              <a:rPr lang="de-DE" smtClean="0"/>
              <a:t>26.06.2014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8D12-C69E-4AFD-9813-F01A83341C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0494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B965-5D44-423C-ADA1-A423E23ABA8E}" type="datetimeFigureOut">
              <a:rPr lang="de-DE" smtClean="0"/>
              <a:t>26.06.2014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8D12-C69E-4AFD-9813-F01A83341C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0249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B965-5D44-423C-ADA1-A423E23ABA8E}" type="datetimeFigureOut">
              <a:rPr lang="de-DE" smtClean="0"/>
              <a:t>26.06.2014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8D12-C69E-4AFD-9813-F01A83341C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5859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B965-5D44-423C-ADA1-A423E23ABA8E}" type="datetimeFigureOut">
              <a:rPr lang="de-DE" smtClean="0"/>
              <a:t>26.06.2014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8D12-C69E-4AFD-9813-F01A83341C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78484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B965-5D44-423C-ADA1-A423E23ABA8E}" type="datetimeFigureOut">
              <a:rPr lang="de-DE" smtClean="0"/>
              <a:t>26.06.2014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8D12-C69E-4AFD-9813-F01A83341C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8617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B965-5D44-423C-ADA1-A423E23ABA8E}" type="datetimeFigureOut">
              <a:rPr lang="de-DE" smtClean="0"/>
              <a:t>26.06.2014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8D12-C69E-4AFD-9813-F01A83341C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31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517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dirty="0" smtClean="0"/>
              <a:t>HAW Hamburg</a:t>
            </a:r>
          </a:p>
          <a:p>
            <a:r>
              <a:rPr lang="en-US" dirty="0" smtClean="0"/>
              <a:t> Steffen </a:t>
            </a:r>
            <a:r>
              <a:rPr lang="en-US" dirty="0" err="1" smtClean="0"/>
              <a:t>Giersch</a:t>
            </a:r>
            <a:r>
              <a:rPr lang="en-US" dirty="0" smtClean="0"/>
              <a:t> &amp; Maria </a:t>
            </a:r>
            <a:r>
              <a:rPr lang="en-US" dirty="0" err="1" smtClean="0"/>
              <a:t>Lüdemann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6B965-5D44-423C-ADA1-A423E23ABA8E}" type="datetimeFigureOut">
              <a:rPr lang="de-DE" smtClean="0"/>
              <a:t>26.06.2014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98D12-C69E-4AFD-9813-F01A83341C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59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Usability –Test 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6987645" cy="1760297"/>
          </a:xfrm>
        </p:spPr>
        <p:txBody>
          <a:bodyPr>
            <a:normAutofit/>
          </a:bodyPr>
          <a:lstStyle/>
          <a:p>
            <a:r>
              <a:rPr lang="de-DE" dirty="0" smtClean="0"/>
              <a:t>Der Seite der Stadt Hamburg</a:t>
            </a:r>
          </a:p>
          <a:p>
            <a:r>
              <a:rPr lang="de-DE" sz="1400" dirty="0" smtClean="0"/>
              <a:t>Im Rahmen der Software Engineering 2 Vorlesung</a:t>
            </a:r>
          </a:p>
          <a:p>
            <a:r>
              <a:rPr lang="de-DE" sz="1400" dirty="0" smtClean="0"/>
              <a:t>An der HAW Hamburg</a:t>
            </a:r>
          </a:p>
          <a:p>
            <a:r>
              <a:rPr lang="de-DE" sz="1400" dirty="0" smtClean="0"/>
              <a:t>Bei Professor Dr. Sarstedt</a:t>
            </a:r>
            <a:endParaRPr lang="de-DE" sz="1400" dirty="0"/>
          </a:p>
        </p:txBody>
      </p:sp>
      <p:sp>
        <p:nvSpPr>
          <p:cNvPr id="4" name="Textfeld 3"/>
          <p:cNvSpPr txBox="1"/>
          <p:nvPr/>
        </p:nvSpPr>
        <p:spPr>
          <a:xfrm>
            <a:off x="436418" y="5517573"/>
            <a:ext cx="1845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Steffen Giersch &amp;</a:t>
            </a:r>
          </a:p>
          <a:p>
            <a:r>
              <a:rPr lang="de-DE" dirty="0" smtClean="0"/>
              <a:t>Maria Lüdemann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373" y="265583"/>
            <a:ext cx="2102591" cy="245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Fragestellungen - Aufgabe 1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769486"/>
              </p:ext>
            </p:extLst>
          </p:nvPr>
        </p:nvGraphicFramePr>
        <p:xfrm>
          <a:off x="1484313" y="2667000"/>
          <a:ext cx="10018711" cy="2296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597"/>
                <a:gridCol w="4960114"/>
              </a:tblGrid>
              <a:tr h="448115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Aufgabe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5460" marR="10546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Von wo weht der Wind?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5460" marR="105460" marT="0" marB="0"/>
                </a:tc>
              </a:tr>
              <a:tr h="4481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Erwartete Probleme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5460" marR="10546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-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5460" marR="105460" marT="0" marB="0"/>
                </a:tc>
              </a:tr>
              <a:tr h="14001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Muster Lösung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5460" marR="10546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Oben im Banner ist eine Windrose, oder etwas herunterscrollen auf der Home Seite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5460" marR="105460" marT="0" marB="0"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517525"/>
          </a:xfrm>
        </p:spPr>
        <p:txBody>
          <a:bodyPr/>
          <a:lstStyle/>
          <a:p>
            <a:r>
              <a:rPr lang="en-US" dirty="0" smtClean="0"/>
              <a:t>HAW Hamburg Steffen </a:t>
            </a:r>
            <a:r>
              <a:rPr lang="en-US" dirty="0" err="1" smtClean="0"/>
              <a:t>Giersch</a:t>
            </a:r>
            <a:r>
              <a:rPr lang="en-US" dirty="0" smtClean="0"/>
              <a:t> &amp; Maria </a:t>
            </a:r>
            <a:r>
              <a:rPr lang="en-US" dirty="0" err="1" smtClean="0"/>
              <a:t>Lüdemann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9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Fragestellung - Aufgabe 2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859990"/>
              </p:ext>
            </p:extLst>
          </p:nvPr>
        </p:nvGraphicFramePr>
        <p:xfrm>
          <a:off x="3845083" y="2576944"/>
          <a:ext cx="7377099" cy="35744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9626"/>
                <a:gridCol w="4717473"/>
              </a:tblGrid>
              <a:tr h="1019108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Aufgabe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Von wann bis wann läuft das Kabarett „Welcome Mr. President!“ von Jochen Busse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776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Erwartete Probleme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Unklare Bezeichner/ Einordnung der Themen. Wird langsam oder gar nicht gefunden außer über die Suche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776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Muster Lösung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Home -&gt; Kultur &amp; Tickets -&gt; Theater Hamburg -&gt; Box Theater Veranstaltungen Seite 2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 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3842" y="6215784"/>
            <a:ext cx="7084177" cy="517525"/>
          </a:xfrm>
        </p:spPr>
        <p:txBody>
          <a:bodyPr/>
          <a:lstStyle/>
          <a:p>
            <a:r>
              <a:rPr lang="en-US" dirty="0" smtClean="0"/>
              <a:t>HAW Hamburg Steffen </a:t>
            </a:r>
            <a:r>
              <a:rPr lang="en-US" dirty="0" err="1" smtClean="0"/>
              <a:t>Giersch</a:t>
            </a:r>
            <a:r>
              <a:rPr lang="en-US" dirty="0" smtClean="0"/>
              <a:t> &amp; Maria </a:t>
            </a:r>
            <a:r>
              <a:rPr lang="en-US" dirty="0" err="1" smtClean="0"/>
              <a:t>Lüdemann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28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Fragestellung – Frage 3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718763"/>
              </p:ext>
            </p:extLst>
          </p:nvPr>
        </p:nvGraphicFramePr>
        <p:xfrm>
          <a:off x="3065318" y="2438399"/>
          <a:ext cx="8022069" cy="33578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33685"/>
                <a:gridCol w="5388384"/>
              </a:tblGrid>
              <a:tr h="986118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Aufgabe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75" marR="65375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Welches Amt ist Zuständig wenn man in die Stolperstraße Straße 22 zieht und sich ummelden möchte (Adresse der zuständigen Einrichtung?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75" marR="65375" marT="0" marB="0"/>
                </a:tc>
              </a:tr>
              <a:tr h="591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Erwartete Probleme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75" marR="65375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Sehr langer Weg dahin, unübersichtlich nicht sprechende/ einleuchtende Bezeichner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75" marR="65375" marT="0" marB="0"/>
                </a:tc>
              </a:tr>
              <a:tr h="13805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Muster Lösung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75" marR="65375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Home -&gt; Politik &amp; Verwaltung -&gt; Service -&gt; Behördenfinder Hamburg -&gt; Suche nach Einwohnermeldeamt -&gt; Link „Einwohnerangelegenheiten Hamburg“ -&gt; Wohnanschrift Stolper Straße -&gt; Ergebnis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75" marR="65375" marT="0" marB="0"/>
                </a:tc>
              </a:tr>
              <a:tr h="394448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Bemerkung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75" marR="65375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Hier ist die globale Suche nicht erlaubt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75" marR="65375" marT="0" marB="0"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517525"/>
          </a:xfrm>
        </p:spPr>
        <p:txBody>
          <a:bodyPr/>
          <a:lstStyle/>
          <a:p>
            <a:r>
              <a:rPr lang="en-US" dirty="0" smtClean="0"/>
              <a:t>HAW Hamburg Steffen </a:t>
            </a:r>
            <a:r>
              <a:rPr lang="en-US" dirty="0" err="1" smtClean="0"/>
              <a:t>Giersch</a:t>
            </a:r>
            <a:r>
              <a:rPr lang="en-US" dirty="0" smtClean="0"/>
              <a:t> &amp; Maria </a:t>
            </a:r>
            <a:r>
              <a:rPr lang="en-US" dirty="0" err="1" smtClean="0"/>
              <a:t>Lüdemann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25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Aufgetretene 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84310" y="2275609"/>
            <a:ext cx="10018713" cy="3515591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Unübersichtlichkeit</a:t>
            </a:r>
          </a:p>
          <a:p>
            <a:r>
              <a:rPr lang="de-DE" dirty="0" smtClean="0"/>
              <a:t>Wesentliche Information nicht ersichtlich</a:t>
            </a:r>
          </a:p>
          <a:p>
            <a:r>
              <a:rPr lang="de-DE" dirty="0" smtClean="0"/>
              <a:t>Unverständliche/ nicht treffende Bezeichnungen bzw. Stichwörter</a:t>
            </a:r>
          </a:p>
          <a:p>
            <a:r>
              <a:rPr lang="de-DE" dirty="0" smtClean="0"/>
              <a:t>Zu viele Informationen auf einmal</a:t>
            </a:r>
          </a:p>
          <a:p>
            <a:r>
              <a:rPr lang="de-DE" dirty="0" smtClean="0"/>
              <a:t>Informationen an Positionen auf der Seite wo selten jemand hinschaut (Windrose ganz oben)</a:t>
            </a:r>
          </a:p>
          <a:p>
            <a:r>
              <a:rPr lang="de-DE" dirty="0" smtClean="0"/>
              <a:t>Störende Werbung</a:t>
            </a:r>
          </a:p>
          <a:p>
            <a:r>
              <a:rPr lang="de-DE" dirty="0" smtClean="0"/>
              <a:t>Suchfenster </a:t>
            </a:r>
            <a:r>
              <a:rPr lang="de-DE" dirty="0" err="1" smtClean="0"/>
              <a:t>unintuitiv</a:t>
            </a:r>
            <a:endParaRPr lang="de-DE" dirty="0" smtClean="0"/>
          </a:p>
          <a:p>
            <a:r>
              <a:rPr lang="de-DE" dirty="0" smtClean="0"/>
              <a:t>Viele sehr ähnliche Themen die dann aber zu anderen Seiten weiterleiten</a:t>
            </a:r>
          </a:p>
          <a:p>
            <a:endParaRPr lang="de-D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517525"/>
          </a:xfrm>
        </p:spPr>
        <p:txBody>
          <a:bodyPr/>
          <a:lstStyle/>
          <a:p>
            <a:r>
              <a:rPr lang="en-US" dirty="0" smtClean="0"/>
              <a:t>HAW Hamburg Steffen </a:t>
            </a:r>
            <a:r>
              <a:rPr lang="en-US" dirty="0" err="1" smtClean="0"/>
              <a:t>Giersch</a:t>
            </a:r>
            <a:r>
              <a:rPr lang="en-US" dirty="0" smtClean="0"/>
              <a:t> &amp; Maria </a:t>
            </a:r>
            <a:r>
              <a:rPr lang="en-US" dirty="0" err="1" smtClean="0"/>
              <a:t>Lüdemann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007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Empfehlungen - Verbesserungsvorschläge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359728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Klarere Gliederung</a:t>
            </a:r>
          </a:p>
          <a:p>
            <a:r>
              <a:rPr lang="de-DE" dirty="0" err="1" smtClean="0"/>
              <a:t>Sprechendere</a:t>
            </a:r>
            <a:r>
              <a:rPr lang="de-DE" dirty="0" smtClean="0"/>
              <a:t> Suchbegriffe /Service </a:t>
            </a:r>
            <a:r>
              <a:rPr lang="de-DE" dirty="0" err="1" smtClean="0"/>
              <a:t>vs</a:t>
            </a:r>
            <a:r>
              <a:rPr lang="de-DE" dirty="0" smtClean="0"/>
              <a:t> Behörden/ uneinsichtig wenn man eine bestimmte Behörde sucht.</a:t>
            </a:r>
          </a:p>
          <a:p>
            <a:r>
              <a:rPr lang="de-DE" dirty="0" smtClean="0"/>
              <a:t>Weniger Informationen auf einmal</a:t>
            </a:r>
          </a:p>
          <a:p>
            <a:r>
              <a:rPr lang="de-DE" dirty="0" smtClean="0"/>
              <a:t>Relevante oft gesuchte Themen (</a:t>
            </a:r>
            <a:r>
              <a:rPr lang="de-DE" dirty="0" err="1" smtClean="0"/>
              <a:t>z.B</a:t>
            </a:r>
            <a:r>
              <a:rPr lang="de-DE" dirty="0" smtClean="0"/>
              <a:t> Ämter) per ersichtlichen Links auf die Startseite</a:t>
            </a:r>
          </a:p>
          <a:p>
            <a:r>
              <a:rPr lang="de-DE" dirty="0" smtClean="0"/>
              <a:t>Vermeiden Seiten zu entwickeln bei denen man zu tief herunter scrollen kann ( Weniger Informationen auf die Startseite )</a:t>
            </a:r>
            <a:endParaRPr lang="de-D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7197" y="6255327"/>
            <a:ext cx="7084177" cy="517525"/>
          </a:xfrm>
        </p:spPr>
        <p:txBody>
          <a:bodyPr/>
          <a:lstStyle/>
          <a:p>
            <a:r>
              <a:rPr lang="en-US" dirty="0" smtClean="0"/>
              <a:t>HAW Hamburg Steffen </a:t>
            </a:r>
            <a:r>
              <a:rPr lang="en-US" dirty="0" err="1" smtClean="0"/>
              <a:t>Giersch</a:t>
            </a:r>
            <a:r>
              <a:rPr lang="en-US" dirty="0" smtClean="0"/>
              <a:t> &amp; Maria </a:t>
            </a:r>
            <a:r>
              <a:rPr lang="en-US" dirty="0" err="1" smtClean="0"/>
              <a:t>Lüdemann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024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0</TotalTime>
  <Words>333</Words>
  <Application>Microsoft Office PowerPoint</Application>
  <PresentationFormat>Breitbild</PresentationFormat>
  <Paragraphs>51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Corbel</vt:lpstr>
      <vt:lpstr>Times New Roman</vt:lpstr>
      <vt:lpstr>Parallax</vt:lpstr>
      <vt:lpstr>Benutzerdefiniertes Design</vt:lpstr>
      <vt:lpstr>Usability –Test </vt:lpstr>
      <vt:lpstr>Fragestellungen - Aufgabe 1</vt:lpstr>
      <vt:lpstr>Fragestellung - Aufgabe 2</vt:lpstr>
      <vt:lpstr>Fragestellung – Frage 3</vt:lpstr>
      <vt:lpstr>Aufgetretene Probleme</vt:lpstr>
      <vt:lpstr>Empfehlungen - Verbesserungsvorschläge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Usability –Test</dc:title>
  <dc:creator>Windows User</dc:creator>
  <cp:lastModifiedBy>Windows User</cp:lastModifiedBy>
  <cp:revision>8</cp:revision>
  <dcterms:created xsi:type="dcterms:W3CDTF">2014-06-26T11:55:38Z</dcterms:created>
  <dcterms:modified xsi:type="dcterms:W3CDTF">2014-06-26T12:59:56Z</dcterms:modified>
</cp:coreProperties>
</file>