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48E8C-7F16-4774-B558-2B9E8D1C4B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40B38D3B-2DF6-4FE5-837B-977B6B7F5D90}" type="pres">
      <dgm:prSet presAssocID="{1E448E8C-7F16-4774-B558-2B9E8D1C4B51}" presName="diagram" presStyleCnt="0">
        <dgm:presLayoutVars>
          <dgm:dir/>
          <dgm:resizeHandles val="exact"/>
        </dgm:presLayoutVars>
      </dgm:prSet>
      <dgm:spPr/>
    </dgm:pt>
  </dgm:ptLst>
  <dgm:cxnLst>
    <dgm:cxn modelId="{7EB50812-EBF5-400C-90DE-FB0206146899}" type="presOf" srcId="{1E448E8C-7F16-4774-B558-2B9E8D1C4B51}" destId="{40B38D3B-2DF6-4FE5-837B-977B6B7F5D9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E177-C5CD-4974-A4C1-4B32A9CAA33E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7BBA-6D4A-458F-827A-A65E4C87BB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3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48BDA-8A49-EAF1-2718-88E86BE1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1" y="0"/>
            <a:ext cx="1063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0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CA12-3284-ACF9-51E2-A1842A7C3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834" y="1348250"/>
            <a:ext cx="7197726" cy="2421464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ADVANTAGES OF AI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7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DC09E-EF4F-1DE2-51D9-31BAA69003D8}"/>
              </a:ext>
            </a:extLst>
          </p:cNvPr>
          <p:cNvSpPr txBox="1"/>
          <p:nvPr/>
        </p:nvSpPr>
        <p:spPr>
          <a:xfrm>
            <a:off x="2194560" y="529388"/>
            <a:ext cx="7020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1.REDUCTION IN HUMAN ERROR</a:t>
            </a:r>
            <a:endParaRPr lang="en-IN" sz="40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0B412-6749-FB1C-9B65-A5A2D23D53D9}"/>
              </a:ext>
            </a:extLst>
          </p:cNvPr>
          <p:cNvSpPr txBox="1"/>
          <p:nvPr/>
        </p:nvSpPr>
        <p:spPr>
          <a:xfrm>
            <a:off x="1046192" y="2136808"/>
            <a:ext cx="111458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 of the biggest benefits of AI is that it can significantly</a:t>
            </a:r>
          </a:p>
          <a:p>
            <a:r>
              <a:rPr lang="en-US" sz="3600" dirty="0"/>
              <a:t>Reduce errors and increase accuracy and precision . </a:t>
            </a:r>
          </a:p>
          <a:p>
            <a:r>
              <a:rPr lang="en-US" sz="3600" dirty="0"/>
              <a:t>The decisions taken by AI in every step is decided by</a:t>
            </a:r>
          </a:p>
          <a:p>
            <a:r>
              <a:rPr lang="en-US" sz="3600" dirty="0"/>
              <a:t>Information previously gathered and a certain set of </a:t>
            </a:r>
          </a:p>
          <a:p>
            <a:r>
              <a:rPr lang="en-US" sz="3600" dirty="0"/>
              <a:t>Algorithms. When programmed properly ,these errors can</a:t>
            </a:r>
          </a:p>
          <a:p>
            <a:r>
              <a:rPr lang="en-US" sz="3600" dirty="0"/>
              <a:t>be reduced to null.</a:t>
            </a:r>
          </a:p>
        </p:txBody>
      </p:sp>
    </p:spTree>
    <p:extLst>
      <p:ext uri="{BB962C8B-B14F-4D97-AF65-F5344CB8AC3E}">
        <p14:creationId xmlns:p14="http://schemas.microsoft.com/office/powerpoint/2010/main" val="349469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4C5D8-5E12-65DD-0ACD-12541AACFCEA}"/>
              </a:ext>
            </a:extLst>
          </p:cNvPr>
          <p:cNvSpPr txBox="1"/>
          <p:nvPr/>
        </p:nvSpPr>
        <p:spPr>
          <a:xfrm>
            <a:off x="3436219" y="577515"/>
            <a:ext cx="396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2.ZERO RISKS</a:t>
            </a:r>
            <a:endParaRPr lang="en-IN" sz="40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75000-BEA1-2BE4-1970-3610B02071E3}"/>
              </a:ext>
            </a:extLst>
          </p:cNvPr>
          <p:cNvSpPr txBox="1"/>
          <p:nvPr/>
        </p:nvSpPr>
        <p:spPr>
          <a:xfrm>
            <a:off x="1078029" y="1876926"/>
            <a:ext cx="11093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Another big benefit of AI is that humans can overcome</a:t>
            </a:r>
          </a:p>
          <a:p>
            <a:r>
              <a:rPr lang="en-US" sz="3600" dirty="0"/>
              <a:t>many risks by letting AI robots do them for us. Whether it </a:t>
            </a:r>
          </a:p>
          <a:p>
            <a:r>
              <a:rPr lang="en-US" sz="3600" dirty="0"/>
              <a:t>be defusing a bomb, going to space, exploring the deepest</a:t>
            </a:r>
          </a:p>
          <a:p>
            <a:r>
              <a:rPr lang="en-IN" sz="3600" dirty="0"/>
              <a:t>Parts of oceans ,machines with metal bodies are resistant</a:t>
            </a:r>
          </a:p>
          <a:p>
            <a:r>
              <a:rPr lang="en-IN" sz="3600" dirty="0"/>
              <a:t>in nature and can survive unfriendly atmospheres.</a:t>
            </a:r>
          </a:p>
          <a:p>
            <a:r>
              <a:rPr lang="en-IN" sz="3600" dirty="0"/>
              <a:t>Moreover, they can provide accurate work with greater </a:t>
            </a:r>
          </a:p>
          <a:p>
            <a:r>
              <a:rPr lang="en-IN" sz="3600" dirty="0"/>
              <a:t>responsibility and not wear out easily.</a:t>
            </a:r>
          </a:p>
        </p:txBody>
      </p:sp>
    </p:spTree>
    <p:extLst>
      <p:ext uri="{BB962C8B-B14F-4D97-AF65-F5344CB8AC3E}">
        <p14:creationId xmlns:p14="http://schemas.microsoft.com/office/powerpoint/2010/main" val="29607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D3B68F-1919-F8A2-6487-201EF7D23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26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39657A-34C9-8035-D4FD-62FB7C427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461" y="606692"/>
            <a:ext cx="11727078" cy="55316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A5B41-D440-8985-FB68-FD627AFD3181}"/>
              </a:ext>
            </a:extLst>
          </p:cNvPr>
          <p:cNvSpPr txBox="1"/>
          <p:nvPr/>
        </p:nvSpPr>
        <p:spPr>
          <a:xfrm>
            <a:off x="3243713" y="952900"/>
            <a:ext cx="495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3.DAILY APPLICATIONS 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C4912-69D4-3DE9-3B55-B54FDCCA921C}"/>
              </a:ext>
            </a:extLst>
          </p:cNvPr>
          <p:cNvSpPr txBox="1"/>
          <p:nvPr/>
        </p:nvSpPr>
        <p:spPr>
          <a:xfrm>
            <a:off x="548547" y="2531445"/>
            <a:ext cx="11727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Today, our everyday lives are entirely dependent on mobile </a:t>
            </a:r>
          </a:p>
          <a:p>
            <a:r>
              <a:rPr lang="en-US" sz="3600" dirty="0"/>
              <a:t>Devices and the internet. We utilize a number of apps, </a:t>
            </a:r>
          </a:p>
          <a:p>
            <a:r>
              <a:rPr lang="en-US" sz="3600" dirty="0"/>
              <a:t>Including Google maps, Alexa, OK Google etc. With the use </a:t>
            </a:r>
          </a:p>
          <a:p>
            <a:r>
              <a:rPr lang="en-US" sz="3600" dirty="0"/>
              <a:t>Of various AI based techniques, we can </a:t>
            </a:r>
            <a:r>
              <a:rPr lang="en-US" sz="3600" dirty="0" err="1"/>
              <a:t>alsom</a:t>
            </a:r>
            <a:r>
              <a:rPr lang="en-US" sz="3600" dirty="0"/>
              <a:t> anticipate </a:t>
            </a:r>
          </a:p>
          <a:p>
            <a:r>
              <a:rPr lang="en-US" sz="3600" dirty="0"/>
              <a:t>Today’s weather and the days ahead.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248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A7968-BD1C-0431-0E6F-049FDDDF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02" y="311165"/>
            <a:ext cx="10019849" cy="6235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F1EFE-B7BD-365F-4458-474950D839CC}"/>
              </a:ext>
            </a:extLst>
          </p:cNvPr>
          <p:cNvSpPr txBox="1"/>
          <p:nvPr/>
        </p:nvSpPr>
        <p:spPr>
          <a:xfrm>
            <a:off x="3359217" y="798897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4.MEDICAL APPLICATIONS</a:t>
            </a:r>
            <a:endParaRPr lang="en-IN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5300A-7A47-4C40-DE7D-DCF6D8A2F22D}"/>
              </a:ext>
            </a:extLst>
          </p:cNvPr>
          <p:cNvSpPr txBox="1"/>
          <p:nvPr/>
        </p:nvSpPr>
        <p:spPr>
          <a:xfrm>
            <a:off x="1238300" y="1449390"/>
            <a:ext cx="113849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AI has also made significant contributions to the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Field of medicine, with applications ranging from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Diagnosis and treatment to drug discovery and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Clinical trials.AI powered tools can help doctors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researchers analyze patient data, identify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Potential health risks, and develop personalized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Treatment plans. This can lead to better health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Outcomes for patients and help accelerate the </a:t>
            </a:r>
          </a:p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Development of new medical treatments and technologies.</a:t>
            </a:r>
            <a:endParaRPr lang="en-IN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4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265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Celestial</vt:lpstr>
      <vt:lpstr>PowerPoint Presentation</vt:lpstr>
      <vt:lpstr>ADVANTAGES OF AI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Robichan Nicholas</dc:creator>
  <cp:lastModifiedBy>Robichan Nicholas</cp:lastModifiedBy>
  <cp:revision>1</cp:revision>
  <dcterms:created xsi:type="dcterms:W3CDTF">2023-11-15T14:58:31Z</dcterms:created>
  <dcterms:modified xsi:type="dcterms:W3CDTF">2023-11-15T15:56:17Z</dcterms:modified>
</cp:coreProperties>
</file>