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8"/>
  </p:notesMasterIdLst>
  <p:handoutMasterIdLst>
    <p:handoutMasterId r:id="rId9"/>
  </p:handoutMasterIdLst>
  <p:sldIdLst>
    <p:sldId id="256" r:id="rId2"/>
    <p:sldId id="1450" r:id="rId3"/>
    <p:sldId id="1310" r:id="rId4"/>
    <p:sldId id="1451" r:id="rId5"/>
    <p:sldId id="1452" r:id="rId6"/>
    <p:sldId id="145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F69"/>
    <a:srgbClr val="053772"/>
    <a:srgbClr val="08E0EF"/>
    <a:srgbClr val="00B0F0"/>
    <a:srgbClr val="0592D7"/>
    <a:srgbClr val="6EC2A4"/>
    <a:srgbClr val="0060AE"/>
    <a:srgbClr val="000000"/>
    <a:srgbClr val="04091D"/>
    <a:srgbClr val="052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65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49DBE8-6E23-43CE-B614-4FA6947B67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1C3E7B-9587-4CE8-A601-FA07F3C8F8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WHAT IS AI:</a:t>
          </a:r>
        </a:p>
      </dgm:t>
    </dgm:pt>
    <dgm:pt modelId="{CD2E3937-E501-4B4E-8862-EE19F459A754}" type="parTrans" cxnId="{52927C7D-9361-4165-B2CF-1E822C804D4A}">
      <dgm:prSet/>
      <dgm:spPr/>
      <dgm:t>
        <a:bodyPr/>
        <a:lstStyle/>
        <a:p>
          <a:endParaRPr lang="en-US"/>
        </a:p>
      </dgm:t>
    </dgm:pt>
    <dgm:pt modelId="{13993593-F994-4503-A623-07ED7B80A1C1}" type="sibTrans" cxnId="{52927C7D-9361-4165-B2CF-1E822C804D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40C009-90FE-40DB-984D-1D8FD3DBF9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2. HISTORY OF AI</a:t>
          </a:r>
        </a:p>
      </dgm:t>
    </dgm:pt>
    <dgm:pt modelId="{46FA135D-10D8-4004-86EB-53D268D5702B}" type="parTrans" cxnId="{C29DA2FF-FC25-487D-9F3A-61D2432CE58D}">
      <dgm:prSet/>
      <dgm:spPr/>
      <dgm:t>
        <a:bodyPr/>
        <a:lstStyle/>
        <a:p>
          <a:endParaRPr lang="en-US"/>
        </a:p>
      </dgm:t>
    </dgm:pt>
    <dgm:pt modelId="{4E07F6A7-3FA3-4230-97C0-B2790598F936}" type="sibTrans" cxnId="{C29DA2FF-FC25-487D-9F3A-61D2432CE5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2581CD-F82E-448A-A342-961B507579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3. ADVANTAGES OF AI</a:t>
          </a:r>
        </a:p>
      </dgm:t>
    </dgm:pt>
    <dgm:pt modelId="{5B74FE14-9386-48AB-A08E-8592A605A22B}" type="parTrans" cxnId="{7896731C-F04C-40E2-9E06-1918A5A49786}">
      <dgm:prSet/>
      <dgm:spPr/>
      <dgm:t>
        <a:bodyPr/>
        <a:lstStyle/>
        <a:p>
          <a:endParaRPr lang="en-US"/>
        </a:p>
      </dgm:t>
    </dgm:pt>
    <dgm:pt modelId="{6FC70A1E-8FBC-4E2C-BE7C-D8F3CF73C234}" type="sibTrans" cxnId="{7896731C-F04C-40E2-9E06-1918A5A497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443F51-667E-4C8E-AF46-CE86197E58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4. DEMERITS OF AI</a:t>
          </a:r>
        </a:p>
      </dgm:t>
    </dgm:pt>
    <dgm:pt modelId="{4A305DC7-DB6E-4993-862D-92347B9AD951}" type="parTrans" cxnId="{68334116-4A4C-44E0-9961-CF8B3B50F3C5}">
      <dgm:prSet/>
      <dgm:spPr/>
      <dgm:t>
        <a:bodyPr/>
        <a:lstStyle/>
        <a:p>
          <a:endParaRPr lang="en-US"/>
        </a:p>
      </dgm:t>
    </dgm:pt>
    <dgm:pt modelId="{169E8594-2D7B-491C-8208-7A25F7543FD3}" type="sibTrans" cxnId="{68334116-4A4C-44E0-9961-CF8B3B50F3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B0722C-C861-49B6-8A39-73B1D6F4C5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5. INTRODUCTION TO CYBERSECURITY</a:t>
          </a:r>
        </a:p>
      </dgm:t>
    </dgm:pt>
    <dgm:pt modelId="{32BAC964-C9E7-4093-8D04-5F04FC57718B}" type="parTrans" cxnId="{64F9B58B-CC2A-4B6F-912A-3FF736D097FB}">
      <dgm:prSet/>
      <dgm:spPr/>
      <dgm:t>
        <a:bodyPr/>
        <a:lstStyle/>
        <a:p>
          <a:endParaRPr lang="en-US"/>
        </a:p>
      </dgm:t>
    </dgm:pt>
    <dgm:pt modelId="{75F971C5-C0E5-4C8B-BB5F-AA46B4B6F49D}" type="sibTrans" cxnId="{64F9B58B-CC2A-4B6F-912A-3FF736D097FB}">
      <dgm:prSet/>
      <dgm:spPr/>
      <dgm:t>
        <a:bodyPr/>
        <a:lstStyle/>
        <a:p>
          <a:endParaRPr lang="en-US"/>
        </a:p>
      </dgm:t>
    </dgm:pt>
    <dgm:pt modelId="{01C8616B-2E53-4ADD-B468-6AE3FB481757}" type="pres">
      <dgm:prSet presAssocID="{CC49DBE8-6E23-43CE-B614-4FA6947B67EB}" presName="root" presStyleCnt="0">
        <dgm:presLayoutVars>
          <dgm:dir/>
          <dgm:resizeHandles val="exact"/>
        </dgm:presLayoutVars>
      </dgm:prSet>
      <dgm:spPr/>
    </dgm:pt>
    <dgm:pt modelId="{492455F3-2413-4E00-9825-D954B480AA41}" type="pres">
      <dgm:prSet presAssocID="{D91C3E7B-9587-4CE8-A601-FA07F3C8F8CE}" presName="compNode" presStyleCnt="0"/>
      <dgm:spPr/>
    </dgm:pt>
    <dgm:pt modelId="{8E2D9862-AFA9-4237-8780-D4D9C41FAE72}" type="pres">
      <dgm:prSet presAssocID="{D91C3E7B-9587-4CE8-A601-FA07F3C8F8CE}" presName="bgRect" presStyleLbl="bgShp" presStyleIdx="0" presStyleCnt="5"/>
      <dgm:spPr/>
    </dgm:pt>
    <dgm:pt modelId="{1E0BCCF3-1173-4CD3-9728-E1B07E12A99A}" type="pres">
      <dgm:prSet presAssocID="{D91C3E7B-9587-4CE8-A601-FA07F3C8F8C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9341FF8-50C4-4FCE-B87D-CADB0511D39C}" type="pres">
      <dgm:prSet presAssocID="{D91C3E7B-9587-4CE8-A601-FA07F3C8F8CE}" presName="spaceRect" presStyleCnt="0"/>
      <dgm:spPr/>
    </dgm:pt>
    <dgm:pt modelId="{E3D4235E-C4AB-4D99-A5AC-C962C657D56C}" type="pres">
      <dgm:prSet presAssocID="{D91C3E7B-9587-4CE8-A601-FA07F3C8F8CE}" presName="parTx" presStyleLbl="revTx" presStyleIdx="0" presStyleCnt="5">
        <dgm:presLayoutVars>
          <dgm:chMax val="0"/>
          <dgm:chPref val="0"/>
        </dgm:presLayoutVars>
      </dgm:prSet>
      <dgm:spPr/>
    </dgm:pt>
    <dgm:pt modelId="{C7AE598C-45F2-4573-87C2-A1C5BD7F8800}" type="pres">
      <dgm:prSet presAssocID="{13993593-F994-4503-A623-07ED7B80A1C1}" presName="sibTrans" presStyleCnt="0"/>
      <dgm:spPr/>
    </dgm:pt>
    <dgm:pt modelId="{8A7F9436-176E-4288-AE3D-AC6998084418}" type="pres">
      <dgm:prSet presAssocID="{7D40C009-90FE-40DB-984D-1D8FD3DBF942}" presName="compNode" presStyleCnt="0"/>
      <dgm:spPr/>
    </dgm:pt>
    <dgm:pt modelId="{8EE30BB0-B3C1-49E5-99F6-E1331AFE4260}" type="pres">
      <dgm:prSet presAssocID="{7D40C009-90FE-40DB-984D-1D8FD3DBF942}" presName="bgRect" presStyleLbl="bgShp" presStyleIdx="1" presStyleCnt="5"/>
      <dgm:spPr/>
    </dgm:pt>
    <dgm:pt modelId="{52939EFB-72F1-4FD6-B787-11A5C78FD784}" type="pres">
      <dgm:prSet presAssocID="{7D40C009-90FE-40DB-984D-1D8FD3DBF9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EC771910-E935-425F-91C3-E0B829B00A4F}" type="pres">
      <dgm:prSet presAssocID="{7D40C009-90FE-40DB-984D-1D8FD3DBF942}" presName="spaceRect" presStyleCnt="0"/>
      <dgm:spPr/>
    </dgm:pt>
    <dgm:pt modelId="{96D844DB-308B-46CC-ABE7-269BCC8A0809}" type="pres">
      <dgm:prSet presAssocID="{7D40C009-90FE-40DB-984D-1D8FD3DBF942}" presName="parTx" presStyleLbl="revTx" presStyleIdx="1" presStyleCnt="5">
        <dgm:presLayoutVars>
          <dgm:chMax val="0"/>
          <dgm:chPref val="0"/>
        </dgm:presLayoutVars>
      </dgm:prSet>
      <dgm:spPr/>
    </dgm:pt>
    <dgm:pt modelId="{4812E804-1144-474C-9EB2-4AC3124DEA80}" type="pres">
      <dgm:prSet presAssocID="{4E07F6A7-3FA3-4230-97C0-B2790598F936}" presName="sibTrans" presStyleCnt="0"/>
      <dgm:spPr/>
    </dgm:pt>
    <dgm:pt modelId="{3CF4C1DB-AAF6-4E87-8367-8373C0464DEA}" type="pres">
      <dgm:prSet presAssocID="{362581CD-F82E-448A-A342-961B50757945}" presName="compNode" presStyleCnt="0"/>
      <dgm:spPr/>
    </dgm:pt>
    <dgm:pt modelId="{7A86E1A8-7087-42F8-A31E-0B83785946FF}" type="pres">
      <dgm:prSet presAssocID="{362581CD-F82E-448A-A342-961B50757945}" presName="bgRect" presStyleLbl="bgShp" presStyleIdx="2" presStyleCnt="5"/>
      <dgm:spPr/>
    </dgm:pt>
    <dgm:pt modelId="{B945A252-2930-4AEA-BAC3-533BCB4FBA12}" type="pres">
      <dgm:prSet presAssocID="{362581CD-F82E-448A-A342-961B5075794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D94583B-04E5-4D86-B829-A8D3E76150E5}" type="pres">
      <dgm:prSet presAssocID="{362581CD-F82E-448A-A342-961B50757945}" presName="spaceRect" presStyleCnt="0"/>
      <dgm:spPr/>
    </dgm:pt>
    <dgm:pt modelId="{B8DDD3D5-6428-49EC-9BDD-455C69A78DE7}" type="pres">
      <dgm:prSet presAssocID="{362581CD-F82E-448A-A342-961B50757945}" presName="parTx" presStyleLbl="revTx" presStyleIdx="2" presStyleCnt="5">
        <dgm:presLayoutVars>
          <dgm:chMax val="0"/>
          <dgm:chPref val="0"/>
        </dgm:presLayoutVars>
      </dgm:prSet>
      <dgm:spPr/>
    </dgm:pt>
    <dgm:pt modelId="{7BF061A4-5A42-48D6-BDB1-6E9E07C71718}" type="pres">
      <dgm:prSet presAssocID="{6FC70A1E-8FBC-4E2C-BE7C-D8F3CF73C234}" presName="sibTrans" presStyleCnt="0"/>
      <dgm:spPr/>
    </dgm:pt>
    <dgm:pt modelId="{DD8C93AC-49FA-4038-9900-CB3725829E64}" type="pres">
      <dgm:prSet presAssocID="{8E443F51-667E-4C8E-AF46-CE86197E58C6}" presName="compNode" presStyleCnt="0"/>
      <dgm:spPr/>
    </dgm:pt>
    <dgm:pt modelId="{78DB65FF-9015-4347-BC9E-D9DA2036690D}" type="pres">
      <dgm:prSet presAssocID="{8E443F51-667E-4C8E-AF46-CE86197E58C6}" presName="bgRect" presStyleLbl="bgShp" presStyleIdx="3" presStyleCnt="5"/>
      <dgm:spPr/>
    </dgm:pt>
    <dgm:pt modelId="{281C8384-EDA6-4A80-A8E2-04E32BF731C3}" type="pres">
      <dgm:prSet presAssocID="{8E443F51-667E-4C8E-AF46-CE86197E58C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8F936DF-1A47-46B6-9C88-6444E9A7FF67}" type="pres">
      <dgm:prSet presAssocID="{8E443F51-667E-4C8E-AF46-CE86197E58C6}" presName="spaceRect" presStyleCnt="0"/>
      <dgm:spPr/>
    </dgm:pt>
    <dgm:pt modelId="{BD274F0C-ED40-4B99-90A6-7A1797560212}" type="pres">
      <dgm:prSet presAssocID="{8E443F51-667E-4C8E-AF46-CE86197E58C6}" presName="parTx" presStyleLbl="revTx" presStyleIdx="3" presStyleCnt="5">
        <dgm:presLayoutVars>
          <dgm:chMax val="0"/>
          <dgm:chPref val="0"/>
        </dgm:presLayoutVars>
      </dgm:prSet>
      <dgm:spPr/>
    </dgm:pt>
    <dgm:pt modelId="{15478646-6572-4BEA-9E58-D599C0603E44}" type="pres">
      <dgm:prSet presAssocID="{169E8594-2D7B-491C-8208-7A25F7543FD3}" presName="sibTrans" presStyleCnt="0"/>
      <dgm:spPr/>
    </dgm:pt>
    <dgm:pt modelId="{22CC680F-17BA-4F77-BD2D-BC76953F6174}" type="pres">
      <dgm:prSet presAssocID="{7BB0722C-C861-49B6-8A39-73B1D6F4C501}" presName="compNode" presStyleCnt="0"/>
      <dgm:spPr/>
    </dgm:pt>
    <dgm:pt modelId="{DD14B318-7C80-49E3-B949-D0FC7D08B400}" type="pres">
      <dgm:prSet presAssocID="{7BB0722C-C861-49B6-8A39-73B1D6F4C501}" presName="bgRect" presStyleLbl="bgShp" presStyleIdx="4" presStyleCnt="5"/>
      <dgm:spPr/>
    </dgm:pt>
    <dgm:pt modelId="{88EBAB19-5C80-4065-8309-94EE04E27A53}" type="pres">
      <dgm:prSet presAssocID="{7BB0722C-C861-49B6-8A39-73B1D6F4C5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00BA7A3-F60E-44B2-8F1A-6DE9F204C037}" type="pres">
      <dgm:prSet presAssocID="{7BB0722C-C861-49B6-8A39-73B1D6F4C501}" presName="spaceRect" presStyleCnt="0"/>
      <dgm:spPr/>
    </dgm:pt>
    <dgm:pt modelId="{3AACEA59-F4C2-4BED-A116-800B7E2A6783}" type="pres">
      <dgm:prSet presAssocID="{7BB0722C-C861-49B6-8A39-73B1D6F4C50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2603A01-865A-4652-9D63-AE74E3316286}" type="presOf" srcId="{CC49DBE8-6E23-43CE-B614-4FA6947B67EB}" destId="{01C8616B-2E53-4ADD-B468-6AE3FB481757}" srcOrd="0" destOrd="0" presId="urn:microsoft.com/office/officeart/2018/2/layout/IconVerticalSolidList"/>
    <dgm:cxn modelId="{68334116-4A4C-44E0-9961-CF8B3B50F3C5}" srcId="{CC49DBE8-6E23-43CE-B614-4FA6947B67EB}" destId="{8E443F51-667E-4C8E-AF46-CE86197E58C6}" srcOrd="3" destOrd="0" parTransId="{4A305DC7-DB6E-4993-862D-92347B9AD951}" sibTransId="{169E8594-2D7B-491C-8208-7A25F7543FD3}"/>
    <dgm:cxn modelId="{7896731C-F04C-40E2-9E06-1918A5A49786}" srcId="{CC49DBE8-6E23-43CE-B614-4FA6947B67EB}" destId="{362581CD-F82E-448A-A342-961B50757945}" srcOrd="2" destOrd="0" parTransId="{5B74FE14-9386-48AB-A08E-8592A605A22B}" sibTransId="{6FC70A1E-8FBC-4E2C-BE7C-D8F3CF73C234}"/>
    <dgm:cxn modelId="{A8A95E2D-1918-449C-A4E4-9121307A0A56}" type="presOf" srcId="{362581CD-F82E-448A-A342-961B50757945}" destId="{B8DDD3D5-6428-49EC-9BDD-455C69A78DE7}" srcOrd="0" destOrd="0" presId="urn:microsoft.com/office/officeart/2018/2/layout/IconVerticalSolidList"/>
    <dgm:cxn modelId="{3AF9C032-833F-4C85-A1A0-3381D261C3C2}" type="presOf" srcId="{D91C3E7B-9587-4CE8-A601-FA07F3C8F8CE}" destId="{E3D4235E-C4AB-4D99-A5AC-C962C657D56C}" srcOrd="0" destOrd="0" presId="urn:microsoft.com/office/officeart/2018/2/layout/IconVerticalSolidList"/>
    <dgm:cxn modelId="{9D892C3D-33A9-4480-9BA2-CCAFD50C908D}" type="presOf" srcId="{7D40C009-90FE-40DB-984D-1D8FD3DBF942}" destId="{96D844DB-308B-46CC-ABE7-269BCC8A0809}" srcOrd="0" destOrd="0" presId="urn:microsoft.com/office/officeart/2018/2/layout/IconVerticalSolidList"/>
    <dgm:cxn modelId="{1B441A45-AA6B-48E8-BFAA-3F5804152907}" type="presOf" srcId="{7BB0722C-C861-49B6-8A39-73B1D6F4C501}" destId="{3AACEA59-F4C2-4BED-A116-800B7E2A6783}" srcOrd="0" destOrd="0" presId="urn:microsoft.com/office/officeart/2018/2/layout/IconVerticalSolidList"/>
    <dgm:cxn modelId="{EF751451-F288-47BD-992A-F5CF490F7310}" type="presOf" srcId="{8E443F51-667E-4C8E-AF46-CE86197E58C6}" destId="{BD274F0C-ED40-4B99-90A6-7A1797560212}" srcOrd="0" destOrd="0" presId="urn:microsoft.com/office/officeart/2018/2/layout/IconVerticalSolidList"/>
    <dgm:cxn modelId="{52927C7D-9361-4165-B2CF-1E822C804D4A}" srcId="{CC49DBE8-6E23-43CE-B614-4FA6947B67EB}" destId="{D91C3E7B-9587-4CE8-A601-FA07F3C8F8CE}" srcOrd="0" destOrd="0" parTransId="{CD2E3937-E501-4B4E-8862-EE19F459A754}" sibTransId="{13993593-F994-4503-A623-07ED7B80A1C1}"/>
    <dgm:cxn modelId="{64F9B58B-CC2A-4B6F-912A-3FF736D097FB}" srcId="{CC49DBE8-6E23-43CE-B614-4FA6947B67EB}" destId="{7BB0722C-C861-49B6-8A39-73B1D6F4C501}" srcOrd="4" destOrd="0" parTransId="{32BAC964-C9E7-4093-8D04-5F04FC57718B}" sibTransId="{75F971C5-C0E5-4C8B-BB5F-AA46B4B6F49D}"/>
    <dgm:cxn modelId="{C29DA2FF-FC25-487D-9F3A-61D2432CE58D}" srcId="{CC49DBE8-6E23-43CE-B614-4FA6947B67EB}" destId="{7D40C009-90FE-40DB-984D-1D8FD3DBF942}" srcOrd="1" destOrd="0" parTransId="{46FA135D-10D8-4004-86EB-53D268D5702B}" sibTransId="{4E07F6A7-3FA3-4230-97C0-B2790598F936}"/>
    <dgm:cxn modelId="{33F2021C-2729-403B-83E0-D95BAE9B7635}" type="presParOf" srcId="{01C8616B-2E53-4ADD-B468-6AE3FB481757}" destId="{492455F3-2413-4E00-9825-D954B480AA41}" srcOrd="0" destOrd="0" presId="urn:microsoft.com/office/officeart/2018/2/layout/IconVerticalSolidList"/>
    <dgm:cxn modelId="{C94AFD05-7ECC-4F35-91F3-963AD0AE15F1}" type="presParOf" srcId="{492455F3-2413-4E00-9825-D954B480AA41}" destId="{8E2D9862-AFA9-4237-8780-D4D9C41FAE72}" srcOrd="0" destOrd="0" presId="urn:microsoft.com/office/officeart/2018/2/layout/IconVerticalSolidList"/>
    <dgm:cxn modelId="{977C09A0-1921-489B-9021-23008EF8414A}" type="presParOf" srcId="{492455F3-2413-4E00-9825-D954B480AA41}" destId="{1E0BCCF3-1173-4CD3-9728-E1B07E12A99A}" srcOrd="1" destOrd="0" presId="urn:microsoft.com/office/officeart/2018/2/layout/IconVerticalSolidList"/>
    <dgm:cxn modelId="{EBE7721F-0091-4526-A37E-4C78F410E03C}" type="presParOf" srcId="{492455F3-2413-4E00-9825-D954B480AA41}" destId="{59341FF8-50C4-4FCE-B87D-CADB0511D39C}" srcOrd="2" destOrd="0" presId="urn:microsoft.com/office/officeart/2018/2/layout/IconVerticalSolidList"/>
    <dgm:cxn modelId="{55883F52-BC49-4743-AEEE-3CEB8D29E9EE}" type="presParOf" srcId="{492455F3-2413-4E00-9825-D954B480AA41}" destId="{E3D4235E-C4AB-4D99-A5AC-C962C657D56C}" srcOrd="3" destOrd="0" presId="urn:microsoft.com/office/officeart/2018/2/layout/IconVerticalSolidList"/>
    <dgm:cxn modelId="{CCA7F72E-A468-49EF-8A75-0BC7417EDBE9}" type="presParOf" srcId="{01C8616B-2E53-4ADD-B468-6AE3FB481757}" destId="{C7AE598C-45F2-4573-87C2-A1C5BD7F8800}" srcOrd="1" destOrd="0" presId="urn:microsoft.com/office/officeart/2018/2/layout/IconVerticalSolidList"/>
    <dgm:cxn modelId="{8F707E15-5B36-49B3-9E2D-6FA36FB54513}" type="presParOf" srcId="{01C8616B-2E53-4ADD-B468-6AE3FB481757}" destId="{8A7F9436-176E-4288-AE3D-AC6998084418}" srcOrd="2" destOrd="0" presId="urn:microsoft.com/office/officeart/2018/2/layout/IconVerticalSolidList"/>
    <dgm:cxn modelId="{1FC7D21E-0086-4AE5-9E81-6BB653959609}" type="presParOf" srcId="{8A7F9436-176E-4288-AE3D-AC6998084418}" destId="{8EE30BB0-B3C1-49E5-99F6-E1331AFE4260}" srcOrd="0" destOrd="0" presId="urn:microsoft.com/office/officeart/2018/2/layout/IconVerticalSolidList"/>
    <dgm:cxn modelId="{BC1970BA-543F-4959-9474-02C934FAA4F4}" type="presParOf" srcId="{8A7F9436-176E-4288-AE3D-AC6998084418}" destId="{52939EFB-72F1-4FD6-B787-11A5C78FD784}" srcOrd="1" destOrd="0" presId="urn:microsoft.com/office/officeart/2018/2/layout/IconVerticalSolidList"/>
    <dgm:cxn modelId="{C7A6CCBE-08D1-42A1-B13E-72297EDA35DC}" type="presParOf" srcId="{8A7F9436-176E-4288-AE3D-AC6998084418}" destId="{EC771910-E935-425F-91C3-E0B829B00A4F}" srcOrd="2" destOrd="0" presId="urn:microsoft.com/office/officeart/2018/2/layout/IconVerticalSolidList"/>
    <dgm:cxn modelId="{E4E09373-1877-42B2-A15F-A81B36BE660C}" type="presParOf" srcId="{8A7F9436-176E-4288-AE3D-AC6998084418}" destId="{96D844DB-308B-46CC-ABE7-269BCC8A0809}" srcOrd="3" destOrd="0" presId="urn:microsoft.com/office/officeart/2018/2/layout/IconVerticalSolidList"/>
    <dgm:cxn modelId="{16B63B83-72B8-425B-80BB-D3E71FD1CD9E}" type="presParOf" srcId="{01C8616B-2E53-4ADD-B468-6AE3FB481757}" destId="{4812E804-1144-474C-9EB2-4AC3124DEA80}" srcOrd="3" destOrd="0" presId="urn:microsoft.com/office/officeart/2018/2/layout/IconVerticalSolidList"/>
    <dgm:cxn modelId="{A263744A-0BCD-454A-BE01-77558B4FCA3A}" type="presParOf" srcId="{01C8616B-2E53-4ADD-B468-6AE3FB481757}" destId="{3CF4C1DB-AAF6-4E87-8367-8373C0464DEA}" srcOrd="4" destOrd="0" presId="urn:microsoft.com/office/officeart/2018/2/layout/IconVerticalSolidList"/>
    <dgm:cxn modelId="{6F7FF61F-E272-4A4E-B1F5-EEC45F3DAC0D}" type="presParOf" srcId="{3CF4C1DB-AAF6-4E87-8367-8373C0464DEA}" destId="{7A86E1A8-7087-42F8-A31E-0B83785946FF}" srcOrd="0" destOrd="0" presId="urn:microsoft.com/office/officeart/2018/2/layout/IconVerticalSolidList"/>
    <dgm:cxn modelId="{F90D64E2-E333-4916-B2CC-DD8DC3F4C4AA}" type="presParOf" srcId="{3CF4C1DB-AAF6-4E87-8367-8373C0464DEA}" destId="{B945A252-2930-4AEA-BAC3-533BCB4FBA12}" srcOrd="1" destOrd="0" presId="urn:microsoft.com/office/officeart/2018/2/layout/IconVerticalSolidList"/>
    <dgm:cxn modelId="{4438A857-7AA8-410D-B07F-0C08C63E1742}" type="presParOf" srcId="{3CF4C1DB-AAF6-4E87-8367-8373C0464DEA}" destId="{9D94583B-04E5-4D86-B829-A8D3E76150E5}" srcOrd="2" destOrd="0" presId="urn:microsoft.com/office/officeart/2018/2/layout/IconVerticalSolidList"/>
    <dgm:cxn modelId="{3051DF1E-BDCB-46D3-9ACF-B11E52815725}" type="presParOf" srcId="{3CF4C1DB-AAF6-4E87-8367-8373C0464DEA}" destId="{B8DDD3D5-6428-49EC-9BDD-455C69A78DE7}" srcOrd="3" destOrd="0" presId="urn:microsoft.com/office/officeart/2018/2/layout/IconVerticalSolidList"/>
    <dgm:cxn modelId="{6909E6F2-F367-40E7-BE43-D7F5E51548E1}" type="presParOf" srcId="{01C8616B-2E53-4ADD-B468-6AE3FB481757}" destId="{7BF061A4-5A42-48D6-BDB1-6E9E07C71718}" srcOrd="5" destOrd="0" presId="urn:microsoft.com/office/officeart/2018/2/layout/IconVerticalSolidList"/>
    <dgm:cxn modelId="{39BD2345-14B7-4903-BE47-F78506AC1BCA}" type="presParOf" srcId="{01C8616B-2E53-4ADD-B468-6AE3FB481757}" destId="{DD8C93AC-49FA-4038-9900-CB3725829E64}" srcOrd="6" destOrd="0" presId="urn:microsoft.com/office/officeart/2018/2/layout/IconVerticalSolidList"/>
    <dgm:cxn modelId="{C2F43136-A4A7-456A-8D2D-DEE35D5B0CC7}" type="presParOf" srcId="{DD8C93AC-49FA-4038-9900-CB3725829E64}" destId="{78DB65FF-9015-4347-BC9E-D9DA2036690D}" srcOrd="0" destOrd="0" presId="urn:microsoft.com/office/officeart/2018/2/layout/IconVerticalSolidList"/>
    <dgm:cxn modelId="{577AAE9E-B797-4E00-B01C-1F166BA88C3F}" type="presParOf" srcId="{DD8C93AC-49FA-4038-9900-CB3725829E64}" destId="{281C8384-EDA6-4A80-A8E2-04E32BF731C3}" srcOrd="1" destOrd="0" presId="urn:microsoft.com/office/officeart/2018/2/layout/IconVerticalSolidList"/>
    <dgm:cxn modelId="{73EE80B5-D761-4D61-A15F-3F618DFB22E4}" type="presParOf" srcId="{DD8C93AC-49FA-4038-9900-CB3725829E64}" destId="{88F936DF-1A47-46B6-9C88-6444E9A7FF67}" srcOrd="2" destOrd="0" presId="urn:microsoft.com/office/officeart/2018/2/layout/IconVerticalSolidList"/>
    <dgm:cxn modelId="{44B58394-768E-4AAA-ABFA-E55E890BA871}" type="presParOf" srcId="{DD8C93AC-49FA-4038-9900-CB3725829E64}" destId="{BD274F0C-ED40-4B99-90A6-7A1797560212}" srcOrd="3" destOrd="0" presId="urn:microsoft.com/office/officeart/2018/2/layout/IconVerticalSolidList"/>
    <dgm:cxn modelId="{AA6A76D3-BD99-44A3-80EE-46F66EB02FF0}" type="presParOf" srcId="{01C8616B-2E53-4ADD-B468-6AE3FB481757}" destId="{15478646-6572-4BEA-9E58-D599C0603E44}" srcOrd="7" destOrd="0" presId="urn:microsoft.com/office/officeart/2018/2/layout/IconVerticalSolidList"/>
    <dgm:cxn modelId="{3637EE95-4BCF-42E7-AF54-85C50D7BE9D3}" type="presParOf" srcId="{01C8616B-2E53-4ADD-B468-6AE3FB481757}" destId="{22CC680F-17BA-4F77-BD2D-BC76953F6174}" srcOrd="8" destOrd="0" presId="urn:microsoft.com/office/officeart/2018/2/layout/IconVerticalSolidList"/>
    <dgm:cxn modelId="{FE695ADD-94E1-4E80-8E45-7CC37D202EDC}" type="presParOf" srcId="{22CC680F-17BA-4F77-BD2D-BC76953F6174}" destId="{DD14B318-7C80-49E3-B949-D0FC7D08B400}" srcOrd="0" destOrd="0" presId="urn:microsoft.com/office/officeart/2018/2/layout/IconVerticalSolidList"/>
    <dgm:cxn modelId="{0A31E594-DD22-4BAD-8D60-D57EA6671392}" type="presParOf" srcId="{22CC680F-17BA-4F77-BD2D-BC76953F6174}" destId="{88EBAB19-5C80-4065-8309-94EE04E27A53}" srcOrd="1" destOrd="0" presId="urn:microsoft.com/office/officeart/2018/2/layout/IconVerticalSolidList"/>
    <dgm:cxn modelId="{5386F4EF-2892-4638-AEC6-49BABCB80096}" type="presParOf" srcId="{22CC680F-17BA-4F77-BD2D-BC76953F6174}" destId="{C00BA7A3-F60E-44B2-8F1A-6DE9F204C037}" srcOrd="2" destOrd="0" presId="urn:microsoft.com/office/officeart/2018/2/layout/IconVerticalSolidList"/>
    <dgm:cxn modelId="{0E286079-35D4-4E4B-A9D0-AEB6BA75619A}" type="presParOf" srcId="{22CC680F-17BA-4F77-BD2D-BC76953F6174}" destId="{3AACEA59-F4C2-4BED-A116-800B7E2A67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D9862-AFA9-4237-8780-D4D9C41FAE72}">
      <dsp:nvSpPr>
        <dsp:cNvPr id="0" name=""/>
        <dsp:cNvSpPr/>
      </dsp:nvSpPr>
      <dsp:spPr>
        <a:xfrm>
          <a:off x="0" y="4795"/>
          <a:ext cx="6867728" cy="10214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BCCF3-1173-4CD3-9728-E1B07E12A99A}">
      <dsp:nvSpPr>
        <dsp:cNvPr id="0" name=""/>
        <dsp:cNvSpPr/>
      </dsp:nvSpPr>
      <dsp:spPr>
        <a:xfrm>
          <a:off x="308981" y="234616"/>
          <a:ext cx="561784" cy="561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4235E-C4AB-4D99-A5AC-C962C657D56C}">
      <dsp:nvSpPr>
        <dsp:cNvPr id="0" name=""/>
        <dsp:cNvSpPr/>
      </dsp:nvSpPr>
      <dsp:spPr>
        <a:xfrm>
          <a:off x="1179748" y="4795"/>
          <a:ext cx="5687979" cy="1021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101" tIns="108101" rIns="108101" bIns="1081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WHAT IS AI:</a:t>
          </a:r>
        </a:p>
      </dsp:txBody>
      <dsp:txXfrm>
        <a:off x="1179748" y="4795"/>
        <a:ext cx="5687979" cy="1021427"/>
      </dsp:txXfrm>
    </dsp:sp>
    <dsp:sp modelId="{8EE30BB0-B3C1-49E5-99F6-E1331AFE4260}">
      <dsp:nvSpPr>
        <dsp:cNvPr id="0" name=""/>
        <dsp:cNvSpPr/>
      </dsp:nvSpPr>
      <dsp:spPr>
        <a:xfrm>
          <a:off x="0" y="1281579"/>
          <a:ext cx="6867728" cy="10214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39EFB-72F1-4FD6-B787-11A5C78FD784}">
      <dsp:nvSpPr>
        <dsp:cNvPr id="0" name=""/>
        <dsp:cNvSpPr/>
      </dsp:nvSpPr>
      <dsp:spPr>
        <a:xfrm>
          <a:off x="308981" y="1511400"/>
          <a:ext cx="561784" cy="561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844DB-308B-46CC-ABE7-269BCC8A0809}">
      <dsp:nvSpPr>
        <dsp:cNvPr id="0" name=""/>
        <dsp:cNvSpPr/>
      </dsp:nvSpPr>
      <dsp:spPr>
        <a:xfrm>
          <a:off x="1179748" y="1281579"/>
          <a:ext cx="5687979" cy="1021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101" tIns="108101" rIns="108101" bIns="1081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2. HISTORY OF AI</a:t>
          </a:r>
        </a:p>
      </dsp:txBody>
      <dsp:txXfrm>
        <a:off x="1179748" y="1281579"/>
        <a:ext cx="5687979" cy="1021427"/>
      </dsp:txXfrm>
    </dsp:sp>
    <dsp:sp modelId="{7A86E1A8-7087-42F8-A31E-0B83785946FF}">
      <dsp:nvSpPr>
        <dsp:cNvPr id="0" name=""/>
        <dsp:cNvSpPr/>
      </dsp:nvSpPr>
      <dsp:spPr>
        <a:xfrm>
          <a:off x="0" y="2558362"/>
          <a:ext cx="6867728" cy="10214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5A252-2930-4AEA-BAC3-533BCB4FBA12}">
      <dsp:nvSpPr>
        <dsp:cNvPr id="0" name=""/>
        <dsp:cNvSpPr/>
      </dsp:nvSpPr>
      <dsp:spPr>
        <a:xfrm>
          <a:off x="308981" y="2788184"/>
          <a:ext cx="561784" cy="561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DD3D5-6428-49EC-9BDD-455C69A78DE7}">
      <dsp:nvSpPr>
        <dsp:cNvPr id="0" name=""/>
        <dsp:cNvSpPr/>
      </dsp:nvSpPr>
      <dsp:spPr>
        <a:xfrm>
          <a:off x="1179748" y="2558362"/>
          <a:ext cx="5687979" cy="1021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101" tIns="108101" rIns="108101" bIns="1081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3. ADVANTAGES OF AI</a:t>
          </a:r>
        </a:p>
      </dsp:txBody>
      <dsp:txXfrm>
        <a:off x="1179748" y="2558362"/>
        <a:ext cx="5687979" cy="1021427"/>
      </dsp:txXfrm>
    </dsp:sp>
    <dsp:sp modelId="{78DB65FF-9015-4347-BC9E-D9DA2036690D}">
      <dsp:nvSpPr>
        <dsp:cNvPr id="0" name=""/>
        <dsp:cNvSpPr/>
      </dsp:nvSpPr>
      <dsp:spPr>
        <a:xfrm>
          <a:off x="0" y="3835146"/>
          <a:ext cx="6867728" cy="10214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C8384-EDA6-4A80-A8E2-04E32BF731C3}">
      <dsp:nvSpPr>
        <dsp:cNvPr id="0" name=""/>
        <dsp:cNvSpPr/>
      </dsp:nvSpPr>
      <dsp:spPr>
        <a:xfrm>
          <a:off x="308981" y="4064967"/>
          <a:ext cx="561784" cy="561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74F0C-ED40-4B99-90A6-7A1797560212}">
      <dsp:nvSpPr>
        <dsp:cNvPr id="0" name=""/>
        <dsp:cNvSpPr/>
      </dsp:nvSpPr>
      <dsp:spPr>
        <a:xfrm>
          <a:off x="1179748" y="3835146"/>
          <a:ext cx="5687979" cy="1021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101" tIns="108101" rIns="108101" bIns="1081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4. DEMERITS OF AI</a:t>
          </a:r>
        </a:p>
      </dsp:txBody>
      <dsp:txXfrm>
        <a:off x="1179748" y="3835146"/>
        <a:ext cx="5687979" cy="1021427"/>
      </dsp:txXfrm>
    </dsp:sp>
    <dsp:sp modelId="{DD14B318-7C80-49E3-B949-D0FC7D08B400}">
      <dsp:nvSpPr>
        <dsp:cNvPr id="0" name=""/>
        <dsp:cNvSpPr/>
      </dsp:nvSpPr>
      <dsp:spPr>
        <a:xfrm>
          <a:off x="0" y="5111930"/>
          <a:ext cx="6867728" cy="10214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BAB19-5C80-4065-8309-94EE04E27A53}">
      <dsp:nvSpPr>
        <dsp:cNvPr id="0" name=""/>
        <dsp:cNvSpPr/>
      </dsp:nvSpPr>
      <dsp:spPr>
        <a:xfrm>
          <a:off x="308981" y="5341751"/>
          <a:ext cx="561784" cy="561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CEA59-F4C2-4BED-A116-800B7E2A6783}">
      <dsp:nvSpPr>
        <dsp:cNvPr id="0" name=""/>
        <dsp:cNvSpPr/>
      </dsp:nvSpPr>
      <dsp:spPr>
        <a:xfrm>
          <a:off x="1179748" y="5111930"/>
          <a:ext cx="5687979" cy="1021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101" tIns="108101" rIns="108101" bIns="1081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5. INTRODUCTION TO CYBERSECURITY</a:t>
          </a:r>
        </a:p>
      </dsp:txBody>
      <dsp:txXfrm>
        <a:off x="1179748" y="5111930"/>
        <a:ext cx="5687979" cy="1021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954D19-FD35-44E8-86B7-90E3D25DDD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12292-5D83-45D8-8246-31A494D4E2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D3E5B-3B80-487D-8B8D-ED6B886C50B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0F97B-3810-4C79-A70F-E1EED0CCB3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A2D6A-CFF0-4A98-BEF3-4C26B553D6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7E0C-B345-4C76-A706-4ED245B8D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84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2301F-19DB-43DE-8BE8-B598AB07BC2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40C13-4458-439A-B49C-8C0231AB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1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4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5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5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10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74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69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43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34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06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101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980F12-AA87-47DE-8E5C-AB328E1BF5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7600" y="757464"/>
            <a:ext cx="10145486" cy="294367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69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163C0-0D46-400C-91A9-D066686D17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41257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21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694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DBACB0D-817C-44A8-9593-50211A900A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3428" y="700314"/>
            <a:ext cx="10305143" cy="54573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0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ACA60-97FB-47AF-913C-ED384F5BD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15250" y="0"/>
            <a:ext cx="4476750" cy="68008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82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3EA1E0-1FC3-49BC-A979-0EA3AFAAC0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1385" y="2006600"/>
            <a:ext cx="3657600" cy="2298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9314941-2803-4F22-BE9F-312B1CBA4C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56003" y="0"/>
            <a:ext cx="3135997" cy="22294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A9D3D25-E311-4B5D-9728-EF340D5EEB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4580" y="2229407"/>
            <a:ext cx="3135997" cy="23991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733832A0-7F26-4ADE-88F2-0E36C75FC8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64860" y="4628593"/>
            <a:ext cx="3027140" cy="22294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5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6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0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9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5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9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ángulo 2">
            <a:extLst>
              <a:ext uri="{FF2B5EF4-FFF2-40B4-BE49-F238E27FC236}">
                <a16:creationId xmlns:a16="http://schemas.microsoft.com/office/drawing/2014/main" id="{65BB048C-154B-C335-3556-A359E838B714}"/>
              </a:ext>
            </a:extLst>
          </p:cNvPr>
          <p:cNvSpPr/>
          <p:nvPr userDrawn="1"/>
        </p:nvSpPr>
        <p:spPr>
          <a:xfrm>
            <a:off x="-16666" y="339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92D7"/>
              </a:gs>
              <a:gs pos="43000">
                <a:srgbClr val="052B65"/>
              </a:gs>
              <a:gs pos="100000">
                <a:srgbClr val="04091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7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50" r:id="rId21"/>
    <p:sldLayoutId id="2147483661" r:id="rId22"/>
    <p:sldLayoutId id="2147483662" r:id="rId23"/>
    <p:sldLayoutId id="2147483663" r:id="rId24"/>
    <p:sldLayoutId id="2147483664" r:id="rId2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e.umbc.edu/courses/471/papers/turing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aaai.org/ojs/index.php/aimagazine/article/view/1911/180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eginning Your Journey to Implementing Artificial Intelligence |  SoftwareONE Blog">
            <a:extLst>
              <a:ext uri="{FF2B5EF4-FFF2-40B4-BE49-F238E27FC236}">
                <a16:creationId xmlns:a16="http://schemas.microsoft.com/office/drawing/2014/main" id="{27EA9117-781B-0B12-5747-57FF1303B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8" r="8165" b="1"/>
          <a:stretch/>
        </p:blipFill>
        <p:spPr bwMode="auto">
          <a:xfrm>
            <a:off x="3068" y="1386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5BA870A-F6FE-6B3F-C5B9-3D96A7F1B1CD}"/>
              </a:ext>
            </a:extLst>
          </p:cNvPr>
          <p:cNvSpPr txBox="1"/>
          <p:nvPr/>
        </p:nvSpPr>
        <p:spPr>
          <a:xfrm>
            <a:off x="1015731" y="2967335"/>
            <a:ext cx="10160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latin typeface="Rockwell" panose="02060603020205020403" pitchFamily="18" charset="0"/>
              </a:rPr>
              <a:t>ARTIFICIAL INTELLIGENCE</a:t>
            </a:r>
            <a:endParaRPr lang="en-AE" sz="5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4563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4DF68DD-B0C3-695A-F09E-771FC5C60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3381750"/>
              </p:ext>
            </p:extLst>
          </p:nvPr>
        </p:nvGraphicFramePr>
        <p:xfrm>
          <a:off x="4717915" y="369651"/>
          <a:ext cx="6867728" cy="6138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48A5726-806C-9881-01A7-3F5D42EFAB53}"/>
              </a:ext>
            </a:extLst>
          </p:cNvPr>
          <p:cNvSpPr txBox="1"/>
          <p:nvPr/>
        </p:nvSpPr>
        <p:spPr>
          <a:xfrm>
            <a:off x="606357" y="2471475"/>
            <a:ext cx="3706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TABLE OF CONTENTS:</a:t>
            </a:r>
            <a:endParaRPr lang="en-AE" sz="4000" dirty="0"/>
          </a:p>
        </p:txBody>
      </p:sp>
    </p:spTree>
    <p:extLst>
      <p:ext uri="{BB962C8B-B14F-4D97-AF65-F5344CB8AC3E}">
        <p14:creationId xmlns:p14="http://schemas.microsoft.com/office/powerpoint/2010/main" val="23008511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25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 83">
            <a:extLst>
              <a:ext uri="{FF2B5EF4-FFF2-40B4-BE49-F238E27FC236}">
                <a16:creationId xmlns:a16="http://schemas.microsoft.com/office/drawing/2014/main" id="{06112888-5583-4864-B07A-0497E5D2772C}"/>
              </a:ext>
            </a:extLst>
          </p:cNvPr>
          <p:cNvSpPr/>
          <p:nvPr/>
        </p:nvSpPr>
        <p:spPr>
          <a:xfrm>
            <a:off x="5395149" y="581338"/>
            <a:ext cx="5264425" cy="1231106"/>
          </a:xfrm>
          <a:prstGeom prst="rect">
            <a:avLst/>
          </a:prstGeom>
          <a:solidFill>
            <a:srgbClr val="08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0144">
            <a:extLst>
              <a:ext uri="{FF2B5EF4-FFF2-40B4-BE49-F238E27FC236}">
                <a16:creationId xmlns:a16="http://schemas.microsoft.com/office/drawing/2014/main" id="{A0942491-DAA5-4A47-B085-A3A0DBE421BF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10713466" y="564497"/>
            <a:ext cx="1374258" cy="993643"/>
            <a:chOff x="0" y="-1"/>
            <a:chExt cx="408" cy="295"/>
          </a:xfrm>
          <a:gradFill flip="none" rotWithShape="1">
            <a:gsLst>
              <a:gs pos="0">
                <a:srgbClr val="052F69">
                  <a:shade val="30000"/>
                  <a:satMod val="115000"/>
                </a:srgbClr>
              </a:gs>
              <a:gs pos="50000">
                <a:srgbClr val="052F69">
                  <a:shade val="67500"/>
                  <a:satMod val="115000"/>
                </a:srgbClr>
              </a:gs>
              <a:gs pos="100000">
                <a:srgbClr val="052F6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7" name="Freeform 10145">
              <a:extLst>
                <a:ext uri="{FF2B5EF4-FFF2-40B4-BE49-F238E27FC236}">
                  <a16:creationId xmlns:a16="http://schemas.microsoft.com/office/drawing/2014/main" id="{90712559-0A4A-465A-A01E-822EF73C9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"/>
              <a:ext cx="196" cy="290"/>
            </a:xfrm>
            <a:custGeom>
              <a:avLst/>
              <a:gdLst>
                <a:gd name="T0" fmla="*/ 99 w 196"/>
                <a:gd name="T1" fmla="*/ 0 h 290"/>
                <a:gd name="T2" fmla="*/ 196 w 196"/>
                <a:gd name="T3" fmla="*/ 0 h 290"/>
                <a:gd name="T4" fmla="*/ 111 w 196"/>
                <a:gd name="T5" fmla="*/ 140 h 290"/>
                <a:gd name="T6" fmla="*/ 196 w 196"/>
                <a:gd name="T7" fmla="*/ 290 h 290"/>
                <a:gd name="T8" fmla="*/ 109 w 196"/>
                <a:gd name="T9" fmla="*/ 290 h 290"/>
                <a:gd name="T10" fmla="*/ 0 w 196"/>
                <a:gd name="T11" fmla="*/ 145 h 290"/>
                <a:gd name="T12" fmla="*/ 99 w 196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90">
                  <a:moveTo>
                    <a:pt x="99" y="0"/>
                  </a:moveTo>
                  <a:lnTo>
                    <a:pt x="196" y="0"/>
                  </a:lnTo>
                  <a:lnTo>
                    <a:pt x="111" y="140"/>
                  </a:lnTo>
                  <a:lnTo>
                    <a:pt x="196" y="290"/>
                  </a:lnTo>
                  <a:lnTo>
                    <a:pt x="109" y="290"/>
                  </a:lnTo>
                  <a:lnTo>
                    <a:pt x="0" y="145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8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53772"/>
                </a:solidFill>
              </a:endParaRPr>
            </a:p>
          </p:txBody>
        </p:sp>
        <p:sp>
          <p:nvSpPr>
            <p:cNvPr id="18" name="Freeform 10146">
              <a:extLst>
                <a:ext uri="{FF2B5EF4-FFF2-40B4-BE49-F238E27FC236}">
                  <a16:creationId xmlns:a16="http://schemas.microsoft.com/office/drawing/2014/main" id="{112F2D6A-E003-40D4-89C5-0C2DE9C17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" y="3"/>
              <a:ext cx="196" cy="291"/>
            </a:xfrm>
            <a:custGeom>
              <a:avLst/>
              <a:gdLst>
                <a:gd name="T0" fmla="*/ 99 w 196"/>
                <a:gd name="T1" fmla="*/ 0 h 291"/>
                <a:gd name="T2" fmla="*/ 196 w 196"/>
                <a:gd name="T3" fmla="*/ 0 h 291"/>
                <a:gd name="T4" fmla="*/ 111 w 196"/>
                <a:gd name="T5" fmla="*/ 141 h 291"/>
                <a:gd name="T6" fmla="*/ 196 w 196"/>
                <a:gd name="T7" fmla="*/ 291 h 291"/>
                <a:gd name="T8" fmla="*/ 109 w 196"/>
                <a:gd name="T9" fmla="*/ 291 h 291"/>
                <a:gd name="T10" fmla="*/ 0 w 196"/>
                <a:gd name="T11" fmla="*/ 146 h 291"/>
                <a:gd name="T12" fmla="*/ 99 w 196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91">
                  <a:moveTo>
                    <a:pt x="99" y="0"/>
                  </a:moveTo>
                  <a:lnTo>
                    <a:pt x="196" y="0"/>
                  </a:lnTo>
                  <a:lnTo>
                    <a:pt x="111" y="141"/>
                  </a:lnTo>
                  <a:lnTo>
                    <a:pt x="196" y="291"/>
                  </a:lnTo>
                  <a:lnTo>
                    <a:pt x="109" y="291"/>
                  </a:lnTo>
                  <a:lnTo>
                    <a:pt x="0" y="146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28575" cap="flat">
              <a:solidFill>
                <a:srgbClr val="0592D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53772"/>
                </a:solidFill>
              </a:endParaRP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6ED97D09-66B3-4A02-B8D5-1D2CF86B5254}"/>
              </a:ext>
            </a:extLst>
          </p:cNvPr>
          <p:cNvSpPr txBox="1"/>
          <p:nvPr/>
        </p:nvSpPr>
        <p:spPr>
          <a:xfrm>
            <a:off x="5309166" y="549597"/>
            <a:ext cx="61183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rgbClr val="052F69"/>
                </a:solidFill>
                <a:latin typeface="Rockwell" panose="02060603020205020403" pitchFamily="18" charset="0"/>
              </a:rPr>
              <a:t>1. WHAT IS ARTIFICIAL INTELLIGENCE ?</a:t>
            </a:r>
          </a:p>
        </p:txBody>
      </p:sp>
      <p:sp>
        <p:nvSpPr>
          <p:cNvPr id="9" name="TextBox 30">
            <a:extLst>
              <a:ext uri="{FF2B5EF4-FFF2-40B4-BE49-F238E27FC236}">
                <a16:creationId xmlns:a16="http://schemas.microsoft.com/office/drawing/2014/main" id="{A91E5ECE-0ACF-4031-AE7A-B14D6C52C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149" y="1886195"/>
            <a:ext cx="6550417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2400" b="0" i="0" dirty="0">
                <a:effectLst/>
                <a:latin typeface="Rockwell" panose="02060603020205020403" pitchFamily="18" charset="0"/>
              </a:rPr>
              <a:t>Artificial intelligence (AI) is </a:t>
            </a:r>
            <a:r>
              <a:rPr lang="en-GB" sz="2400" b="1" i="0" dirty="0">
                <a:effectLst/>
                <a:latin typeface="Rockwell" panose="02060603020205020403" pitchFamily="18" charset="0"/>
              </a:rPr>
              <a:t>the ability of a computer or a robot to do tasks that are usually done by humans. </a:t>
            </a:r>
          </a:p>
          <a:p>
            <a:pPr>
              <a:lnSpc>
                <a:spcPct val="100000"/>
              </a:lnSpc>
            </a:pPr>
            <a:endParaRPr lang="en-GB" sz="2400" b="1" i="0" dirty="0">
              <a:effectLst/>
              <a:latin typeface="Rockwell" panose="02060603020205020403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2400" b="0" i="0" dirty="0">
                <a:effectLst/>
                <a:latin typeface="Rockwell" panose="02060603020205020403" pitchFamily="18" charset="0"/>
              </a:rPr>
              <a:t>The term "Artificial Intelligence" refers to </a:t>
            </a:r>
            <a:r>
              <a:rPr lang="en-GB" sz="2400" b="1" i="0" dirty="0">
                <a:effectLst/>
                <a:latin typeface="Rockwell" panose="02060603020205020403" pitchFamily="18" charset="0"/>
              </a:rPr>
              <a:t>the simulation of human intelligence processes by machines, especially computer systems</a:t>
            </a:r>
            <a:r>
              <a:rPr lang="en-GB" sz="2400" b="0" i="0" dirty="0">
                <a:effectLst/>
                <a:latin typeface="Rockwell" panose="02060603020205020403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GB" sz="2400" b="0" i="0" dirty="0">
              <a:effectLst/>
              <a:latin typeface="Rockwell" panose="02060603020205020403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2400" b="0" i="0" dirty="0">
                <a:effectLst/>
                <a:latin typeface="Rockwell" panose="02060603020205020403" pitchFamily="18" charset="0"/>
              </a:rPr>
              <a:t>The ideal characteristic of artificial intelligence is its ability to rationalize and take actions that have the best chance of achieving a specific goal.</a:t>
            </a:r>
          </a:p>
          <a:p>
            <a:pPr>
              <a:lnSpc>
                <a:spcPct val="100000"/>
              </a:lnSpc>
            </a:pPr>
            <a:endParaRPr lang="en-GB" sz="2400" dirty="0">
              <a:latin typeface="Rockwell" panose="02060603020205020403" pitchFamily="18" charset="0"/>
            </a:endParaRPr>
          </a:p>
          <a:p>
            <a:pPr>
              <a:lnSpc>
                <a:spcPct val="100000"/>
              </a:lnSpc>
            </a:pPr>
            <a:endParaRPr lang="en-GB" sz="2400" b="0" i="0" dirty="0">
              <a:effectLst/>
              <a:latin typeface="Rockwell" panose="02060603020205020403" pitchFamily="18" charset="0"/>
            </a:endParaRPr>
          </a:p>
          <a:p>
            <a:pPr algn="just" eaLnBrk="0" hangingPunct="0"/>
            <a:endParaRPr lang="en-US" altLang="es-MX" sz="2400" dirty="0">
              <a:latin typeface="Rockwell" panose="02060603020205020403" pitchFamily="18" charset="0"/>
              <a:cs typeface="Calibri Light" panose="020F0302020204030204" pitchFamily="34" charset="0"/>
            </a:endParaRPr>
          </a:p>
        </p:txBody>
      </p:sp>
      <p:pic>
        <p:nvPicPr>
          <p:cNvPr id="2" name="Picture 2" descr="We need to act now and put human rights at the centre of artificial  intelligence designs - View">
            <a:extLst>
              <a:ext uri="{FF2B5EF4-FFF2-40B4-BE49-F238E27FC236}">
                <a16:creationId xmlns:a16="http://schemas.microsoft.com/office/drawing/2014/main" id="{C26FDC11-8971-3E23-F4E0-EF8349190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2" r="16109" b="2"/>
          <a:stretch/>
        </p:blipFill>
        <p:spPr bwMode="auto">
          <a:xfrm>
            <a:off x="76843" y="581338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Where is Artificial Intelligence Used Today? By ITChronicles">
            <a:extLst>
              <a:ext uri="{FF2B5EF4-FFF2-40B4-BE49-F238E27FC236}">
                <a16:creationId xmlns:a16="http://schemas.microsoft.com/office/drawing/2014/main" id="{2FAAD7D8-B1F7-F316-8704-7829FE2B1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5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06AAEA-C163-2F4B-4F3F-E7758265F722}"/>
              </a:ext>
            </a:extLst>
          </p:cNvPr>
          <p:cNvSpPr txBox="1"/>
          <p:nvPr/>
        </p:nvSpPr>
        <p:spPr>
          <a:xfrm>
            <a:off x="3677055" y="612842"/>
            <a:ext cx="42801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2. HISTORY OF AI:</a:t>
            </a:r>
            <a:endParaRPr lang="en-AE" sz="3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82FF6-9F04-D2F4-F8B6-11FB7F6AA38E}"/>
              </a:ext>
            </a:extLst>
          </p:cNvPr>
          <p:cNvSpPr txBox="1"/>
          <p:nvPr/>
        </p:nvSpPr>
        <p:spPr>
          <a:xfrm>
            <a:off x="359923" y="1857983"/>
            <a:ext cx="99222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FFFFFF"/>
                </a:solidFill>
                <a:cs typeface="Calibri" panose="020F0502020204030204" pitchFamily="34" charset="0"/>
              </a:rPr>
              <a:t>The Beginning: </a:t>
            </a:r>
            <a:r>
              <a:rPr lang="en-GB" sz="2000" dirty="0">
                <a:solidFill>
                  <a:srgbClr val="FFFFFF"/>
                </a:solidFill>
                <a:cs typeface="Calibri" panose="020F0502020204030204" pitchFamily="34" charset="0"/>
              </a:rPr>
              <a:t>The </a:t>
            </a:r>
            <a:r>
              <a:rPr lang="en-GB" sz="2000" b="0" i="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“heartless” Tin man from the </a:t>
            </a:r>
            <a:r>
              <a:rPr lang="en-GB" sz="2000" b="0" i="1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Wizard of Oz</a:t>
            </a:r>
            <a:r>
              <a:rPr lang="en-GB" sz="2000" b="0" i="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 and continued with the humanoid robot that impersonated Maria in </a:t>
            </a:r>
            <a:r>
              <a:rPr lang="en-GB" sz="2000" b="0" i="1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Metropolis</a:t>
            </a:r>
            <a:r>
              <a:rPr lang="en-GB" sz="2000" b="0" i="0" dirty="0">
                <a:solidFill>
                  <a:srgbClr val="FFFFFF"/>
                </a:solidFill>
                <a:effectLst/>
                <a:cs typeface="Calibri" panose="020F0502020204030204" pitchFamily="34" charset="0"/>
              </a:rPr>
              <a:t>. 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>
              <a:solidFill>
                <a:srgbClr val="FFFFFF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FFFFFF"/>
                </a:solidFill>
                <a:cs typeface="Calibri" panose="020F0502020204030204" pitchFamily="34" charset="0"/>
              </a:rPr>
              <a:t>By the 1950s: </a:t>
            </a:r>
            <a:r>
              <a:rPr lang="en-GB" sz="2000" dirty="0">
                <a:solidFill>
                  <a:srgbClr val="FFFFFF"/>
                </a:solidFill>
                <a:cs typeface="Calibri" panose="020F0502020204030204" pitchFamily="34" charset="0"/>
              </a:rPr>
              <a:t>All the scientists had artificial intelligence culturally assimilated in their minds.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EFA06-A9C7-9BE1-7DC4-8E21A1DD089C}"/>
              </a:ext>
            </a:extLst>
          </p:cNvPr>
          <p:cNvSpPr txBox="1"/>
          <p:nvPr/>
        </p:nvSpPr>
        <p:spPr>
          <a:xfrm>
            <a:off x="223736" y="3634318"/>
            <a:ext cx="97860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b="1" u="sng" dirty="0"/>
              <a:t>ALAN TURING: The Father of AI </a:t>
            </a:r>
            <a:endParaRPr lang="en-GB" sz="30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F1EA36-502D-A9EA-8179-A7811822EF0A}"/>
              </a:ext>
            </a:extLst>
          </p:cNvPr>
          <p:cNvSpPr txBox="1"/>
          <p:nvPr/>
        </p:nvSpPr>
        <p:spPr>
          <a:xfrm>
            <a:off x="404103" y="4188316"/>
            <a:ext cx="1138379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dirty="0">
                <a:cs typeface="Calibri" panose="020F0502020204030204" pitchFamily="34" charset="0"/>
              </a:rPr>
              <a:t>1. Alan Turing: </a:t>
            </a:r>
            <a:r>
              <a:rPr lang="en-GB" sz="2200" dirty="0">
                <a:cs typeface="Calibri" panose="020F0502020204030204" pitchFamily="34" charset="0"/>
              </a:rPr>
              <a:t>A</a:t>
            </a:r>
            <a:r>
              <a:rPr lang="en-GB" sz="2200" b="0" i="0" dirty="0">
                <a:effectLst/>
                <a:cs typeface="Calibri" panose="020F0502020204030204" pitchFamily="34" charset="0"/>
              </a:rPr>
              <a:t> young British polymath who explored the mathematical possibility of artificial intelligence.</a:t>
            </a:r>
          </a:p>
          <a:p>
            <a:pPr marL="0" indent="0">
              <a:buNone/>
            </a:pPr>
            <a:endParaRPr lang="en-GB" sz="2200" b="0" i="0" dirty="0">
              <a:effectLst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200" b="0" i="0" dirty="0">
                <a:effectLst/>
                <a:cs typeface="Calibri" panose="020F0502020204030204" pitchFamily="34" charset="0"/>
              </a:rPr>
              <a:t>2. </a:t>
            </a:r>
            <a:r>
              <a:rPr lang="en-GB" sz="2200" dirty="0">
                <a:cs typeface="Calibri" panose="020F0502020204030204" pitchFamily="34" charset="0"/>
              </a:rPr>
              <a:t>H</a:t>
            </a:r>
            <a:r>
              <a:rPr lang="en-GB" sz="2200" b="0" i="0" dirty="0">
                <a:effectLst/>
                <a:cs typeface="Calibri" panose="020F0502020204030204" pitchFamily="34" charset="0"/>
              </a:rPr>
              <a:t>umans solve problems and make decisions, so why can’t machines do the same thing?</a:t>
            </a:r>
          </a:p>
          <a:p>
            <a:pPr marL="0" indent="0">
              <a:buNone/>
            </a:pPr>
            <a:endParaRPr lang="en-GB" sz="2200" b="0" i="0" dirty="0">
              <a:effectLst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200" dirty="0">
                <a:cs typeface="Calibri" panose="020F0502020204030204" pitchFamily="34" charset="0"/>
              </a:rPr>
              <a:t>3. This was logical framework of his 1952, </a:t>
            </a:r>
            <a:r>
              <a:rPr lang="en-GB" sz="2200" b="1" i="0" u="none" strike="noStrike" dirty="0">
                <a:effectLst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Computing Machinery and Intelligence</a:t>
            </a:r>
            <a:r>
              <a:rPr lang="en-GB" sz="2200" b="0" i="0" dirty="0">
                <a:effectLst/>
                <a:cs typeface="Calibri" panose="020F0502020204030204" pitchFamily="34" charset="0"/>
              </a:rPr>
              <a:t> </a:t>
            </a:r>
            <a:endParaRPr lang="en-GB" sz="22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36169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06D26DA-D65F-6B2D-BB20-EA49D5A90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4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487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68E3A3-241C-C584-5707-D3F900DE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34" y="609600"/>
            <a:ext cx="11293813" cy="13255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dirty="0"/>
              <a:t>THE CONFERENCE THAT STARTED IT ALL:</a:t>
            </a:r>
            <a:endParaRPr lang="en-GB" sz="37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BA79DE-15DC-4B58-4AE3-E61EE882AB15}"/>
              </a:ext>
            </a:extLst>
          </p:cNvPr>
          <p:cNvSpPr txBox="1">
            <a:spLocks/>
          </p:cNvSpPr>
          <p:nvPr/>
        </p:nvSpPr>
        <p:spPr>
          <a:xfrm>
            <a:off x="272908" y="1887167"/>
            <a:ext cx="6361356" cy="485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Logic Theorist was a program designed to mimic the problem solving skills of a human. </a:t>
            </a:r>
          </a:p>
          <a:p>
            <a:pPr>
              <a:lnSpc>
                <a:spcPct val="100000"/>
              </a:lnSpc>
            </a:pPr>
            <a:r>
              <a:rPr lang="en-GB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It’s considered by many to be the first artificial intelligence program and was presented at the </a:t>
            </a:r>
            <a:r>
              <a:rPr lang="en-GB" sz="2200" b="1" i="1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Dartmouth Summer Research Project on Artificial Intelligence</a:t>
            </a:r>
            <a:r>
              <a:rPr lang="en-GB" sz="2200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GB" sz="2200" i="1" dirty="0">
                <a:latin typeface="Calibri" panose="020F0502020204030204" pitchFamily="34" charset="0"/>
                <a:cs typeface="Calibri" panose="020F0502020204030204" pitchFamily="34" charset="0"/>
              </a:rPr>
              <a:t>John McCarthy brought together top researchers for discussion on Artificial 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Intelligence</a:t>
            </a:r>
          </a:p>
          <a:p>
            <a:pPr>
              <a:lnSpc>
                <a:spcPct val="100000"/>
              </a:lnSpc>
            </a:pPr>
            <a:r>
              <a:rPr lang="en-GB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significance of this event cannot be undermined as it </a:t>
            </a:r>
            <a:r>
              <a:rPr lang="en-GB" sz="2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catalyzed</a:t>
            </a:r>
            <a:r>
              <a:rPr lang="en-GB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next twenty years of AI research.</a:t>
            </a:r>
            <a:endParaRPr lang="en-GB" sz="22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توییتر \ David Eads در توییتر: «@macloo I can imagine! Also, I didn't  realize Young Claude Shannon was quite so striking. Maybe he hadn't  invented Shannon entropy yet.»">
            <a:extLst>
              <a:ext uri="{FF2B5EF4-FFF2-40B4-BE49-F238E27FC236}">
                <a16:creationId xmlns:a16="http://schemas.microsoft.com/office/drawing/2014/main" id="{531B5758-A6CF-C9FC-0CCA-7B89AC755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4264" y="2018683"/>
            <a:ext cx="5428762" cy="359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4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4053</TotalTime>
  <Words>292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CONFERENCE THAT STARTED IT ALL: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Jolie Nayibe Serrano</dc:creator>
  <cp:lastModifiedBy>betzy babu</cp:lastModifiedBy>
  <cp:revision>180</cp:revision>
  <dcterms:created xsi:type="dcterms:W3CDTF">2020-04-22T15:34:04Z</dcterms:created>
  <dcterms:modified xsi:type="dcterms:W3CDTF">2023-11-16T16:36:09Z</dcterms:modified>
</cp:coreProperties>
</file>