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7" r:id="rId8"/>
    <p:sldId id="261" r:id="rId9"/>
    <p:sldId id="268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22F4-4685-420A-B380-4E3799F39026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14C5-C15B-441C-AEA9-7642EFC4AA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917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22F4-4685-420A-B380-4E3799F39026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14C5-C15B-441C-AEA9-7642EFC4AA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204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22F4-4685-420A-B380-4E3799F39026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14C5-C15B-441C-AEA9-7642EFC4AA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373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22F4-4685-420A-B380-4E3799F39026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14C5-C15B-441C-AEA9-7642EFC4AA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10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22F4-4685-420A-B380-4E3799F39026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14C5-C15B-441C-AEA9-7642EFC4AA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207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22F4-4685-420A-B380-4E3799F39026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14C5-C15B-441C-AEA9-7642EFC4AA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413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22F4-4685-420A-B380-4E3799F39026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14C5-C15B-441C-AEA9-7642EFC4AA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76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22F4-4685-420A-B380-4E3799F39026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14C5-C15B-441C-AEA9-7642EFC4AA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447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22F4-4685-420A-B380-4E3799F39026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14C5-C15B-441C-AEA9-7642EFC4AA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933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22F4-4685-420A-B380-4E3799F39026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14C5-C15B-441C-AEA9-7642EFC4AA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160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22F4-4685-420A-B380-4E3799F39026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14C5-C15B-441C-AEA9-7642EFC4AA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553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822F4-4685-420A-B380-4E3799F39026}" type="datetimeFigureOut">
              <a:rPr lang="pl-PL" smtClean="0"/>
              <a:t>06.04.2023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414C5-C15B-441C-AEA9-7642EFC4AA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264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Wycinek ekranu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01" y="712234"/>
            <a:ext cx="6787521" cy="5747628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2887701" y="174171"/>
            <a:ext cx="1245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Best 41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0413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34" y="492967"/>
            <a:ext cx="8647612" cy="61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4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87" y="388221"/>
            <a:ext cx="10310525" cy="61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571101"/>
            <a:ext cx="8573696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1" y="1047417"/>
            <a:ext cx="9720997" cy="54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2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Wycinek ekranu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59" y="613166"/>
            <a:ext cx="9251482" cy="5631668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1942011" y="217714"/>
            <a:ext cx="40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Best 41</a:t>
            </a:r>
          </a:p>
        </p:txBody>
      </p:sp>
    </p:spTree>
    <p:extLst>
      <p:ext uri="{BB962C8B-B14F-4D97-AF65-F5344CB8AC3E}">
        <p14:creationId xmlns:p14="http://schemas.microsoft.com/office/powerpoint/2010/main" val="254519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047417"/>
            <a:ext cx="7621064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0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047417"/>
            <a:ext cx="7621064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7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2044"/>
            <a:ext cx="5181600" cy="3238500"/>
          </a:xfrm>
        </p:spPr>
      </p:pic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82044"/>
            <a:ext cx="5181600" cy="3238500"/>
          </a:xfrm>
        </p:spPr>
      </p:pic>
    </p:spTree>
    <p:extLst>
      <p:ext uri="{BB962C8B-B14F-4D97-AF65-F5344CB8AC3E}">
        <p14:creationId xmlns:p14="http://schemas.microsoft.com/office/powerpoint/2010/main" val="404406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047417"/>
            <a:ext cx="7621064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2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80F7B19-7B2B-4D26-AD0E-7FC354D5D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79" y="873867"/>
            <a:ext cx="7305787" cy="511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      </a:t>
            </a:r>
            <a:br>
              <a:rPr lang="pl-PL" sz="1600" dirty="0"/>
            </a:b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                </a:t>
            </a:r>
            <a:r>
              <a:rPr lang="pl-PL" sz="1600" dirty="0" err="1"/>
              <a:t>AudienceRating</a:t>
            </a:r>
            <a:r>
              <a:rPr lang="pl-PL" sz="1600" dirty="0"/>
              <a:t> –  ~</a:t>
            </a:r>
            <a:r>
              <a:rPr lang="pl-PL" sz="1600" dirty="0" err="1"/>
              <a:t>normally</a:t>
            </a:r>
            <a:r>
              <a:rPr lang="pl-PL" sz="1600" dirty="0"/>
              <a:t> </a:t>
            </a:r>
            <a:r>
              <a:rPr lang="pl-PL" sz="1600" dirty="0" err="1"/>
              <a:t>distributed</a:t>
            </a:r>
            <a:r>
              <a:rPr lang="pl-PL" sz="1600" dirty="0"/>
              <a:t>                                                  </a:t>
            </a:r>
            <a:r>
              <a:rPr lang="pl-PL" sz="1600" dirty="0" err="1"/>
              <a:t>CritingRating</a:t>
            </a:r>
            <a:r>
              <a:rPr lang="pl-PL" sz="1600" dirty="0"/>
              <a:t> – ~ </a:t>
            </a:r>
            <a:r>
              <a:rPr lang="pl-PL" sz="1600" dirty="0" err="1"/>
              <a:t>uniformly</a:t>
            </a:r>
            <a:r>
              <a:rPr lang="pl-PL" sz="1600" dirty="0"/>
              <a:t> </a:t>
            </a:r>
            <a:r>
              <a:rPr lang="pl-PL" sz="1600" dirty="0" err="1"/>
              <a:t>distributed</a:t>
            </a:r>
            <a:br>
              <a:rPr lang="pl-PL" sz="1600" dirty="0"/>
            </a:br>
            <a:endParaRPr lang="pl-PL" sz="1600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2044"/>
            <a:ext cx="5181600" cy="3238500"/>
          </a:xfrm>
        </p:spPr>
      </p:pic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82044"/>
            <a:ext cx="5181600" cy="3238500"/>
          </a:xfrm>
        </p:spPr>
      </p:pic>
    </p:spTree>
    <p:extLst>
      <p:ext uri="{BB962C8B-B14F-4D97-AF65-F5344CB8AC3E}">
        <p14:creationId xmlns:p14="http://schemas.microsoft.com/office/powerpoint/2010/main" val="119099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2521AA1-629D-4C20-807F-C9671B707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06" y="1182198"/>
            <a:ext cx="6424188" cy="449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7078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20</Words>
  <Application>Microsoft Office PowerPoint</Application>
  <PresentationFormat>Panoramiczny</PresentationFormat>
  <Paragraphs>3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                         AudienceRating –  ~normally distributed                                                  CritingRating – ~ uniformly distributed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Maria Pokarowska</cp:lastModifiedBy>
  <cp:revision>12</cp:revision>
  <dcterms:created xsi:type="dcterms:W3CDTF">2020-01-06T18:01:00Z</dcterms:created>
  <dcterms:modified xsi:type="dcterms:W3CDTF">2023-04-06T11:22:27Z</dcterms:modified>
</cp:coreProperties>
</file>