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3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936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5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9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7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6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1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8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1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7D8D-1772-4597-00D2-3FDBF1681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Skill share hub</a:t>
            </a:r>
            <a:endParaRPr lang="uk-UA" sz="80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A3CD158-D57A-4826-FB3D-48A674AC6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Максимишин Марія ПМО-31</a:t>
            </a:r>
          </a:p>
        </p:txBody>
      </p:sp>
    </p:spTree>
    <p:extLst>
      <p:ext uri="{BB962C8B-B14F-4D97-AF65-F5344CB8AC3E}">
        <p14:creationId xmlns:p14="http://schemas.microsoft.com/office/powerpoint/2010/main" val="68257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E2230-1373-A279-67C6-1BA22660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Ціль застосунку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2AA069B-7245-9352-516A-228B78E6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23" y="2725271"/>
            <a:ext cx="8458201" cy="3137648"/>
          </a:xfrm>
        </p:spPr>
        <p:txBody>
          <a:bodyPr>
            <a:no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Основною ціллю проекту є створення платформи для обміну навичками та навчання, яка забезпечить доступ до різноманітних навчальних ресурсів та сприятиме взаємодії та спілкуванню між користувачами.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 також має створити сприятливе середовище для розвитку та підтримки учасників, спонукаючи до взаємної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підтримки та співпраці.</a:t>
            </a:r>
          </a:p>
          <a:p>
            <a:endParaRPr lang="uk-UA" sz="2400" b="1" dirty="0"/>
          </a:p>
        </p:txBody>
      </p:sp>
      <p:sp>
        <p:nvSpPr>
          <p:cNvPr id="4" name="Ліва фігурна дужка 3">
            <a:extLst>
              <a:ext uri="{FF2B5EF4-FFF2-40B4-BE49-F238E27FC236}">
                <a16:creationId xmlns:a16="http://schemas.microsoft.com/office/drawing/2014/main" id="{7C60F2C2-51E4-79B6-A824-539489401D27}"/>
              </a:ext>
            </a:extLst>
          </p:cNvPr>
          <p:cNvSpPr/>
          <p:nvPr/>
        </p:nvSpPr>
        <p:spPr>
          <a:xfrm>
            <a:off x="1398494" y="2805953"/>
            <a:ext cx="277906" cy="1488141"/>
          </a:xfrm>
          <a:prstGeom prst="leftBrac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Ліва фігурна дужка 4">
            <a:extLst>
              <a:ext uri="{FF2B5EF4-FFF2-40B4-BE49-F238E27FC236}">
                <a16:creationId xmlns:a16="http://schemas.microsoft.com/office/drawing/2014/main" id="{06CF27B3-A34A-287A-96A3-C333EB6D698E}"/>
              </a:ext>
            </a:extLst>
          </p:cNvPr>
          <p:cNvSpPr/>
          <p:nvPr/>
        </p:nvSpPr>
        <p:spPr>
          <a:xfrm>
            <a:off x="1398494" y="4580965"/>
            <a:ext cx="277906" cy="1174377"/>
          </a:xfrm>
          <a:prstGeom prst="leftBrac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842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B8A4-C7ED-2F99-BBCB-CEC1BD896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3F91-685A-55B1-853A-58AA68EF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6000" dirty="0"/>
              <a:t>Які проблеми вирішує наш застосунок?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AD4FF4-10AD-0E6E-32AF-BD5F63FB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23" y="2725271"/>
            <a:ext cx="8888506" cy="1658470"/>
          </a:xfrm>
        </p:spPr>
        <p:txBody>
          <a:bodyPr>
            <a:noAutofit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Обмежений вибір навчальних форматів: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uk-U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Забезпечуючи доступ до різноманітних форматів навчання, таких як онлайн-курси, майстер-класи та </a:t>
            </a:r>
            <a:r>
              <a:rPr lang="uk-UA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відеоуроки</a:t>
            </a:r>
            <a:r>
              <a:rPr lang="uk-U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застосунок </a:t>
            </a:r>
            <a:r>
              <a:rPr lang="uk-UA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надасть</a:t>
            </a:r>
            <a:r>
              <a:rPr lang="uk-U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користувачам можливість вибрати найбільш підходящий для них формат навчання. </a:t>
            </a:r>
            <a:endParaRPr lang="uk-UA" sz="1600" b="1" dirty="0"/>
          </a:p>
        </p:txBody>
      </p:sp>
      <p:sp>
        <p:nvSpPr>
          <p:cNvPr id="6" name="Місце для вмісту 2">
            <a:extLst>
              <a:ext uri="{FF2B5EF4-FFF2-40B4-BE49-F238E27FC236}">
                <a16:creationId xmlns:a16="http://schemas.microsoft.com/office/drawing/2014/main" id="{AB8D7B2E-45AA-23A2-5B08-46E6622BE52F}"/>
              </a:ext>
            </a:extLst>
          </p:cNvPr>
          <p:cNvSpPr txBox="1">
            <a:spLocks/>
          </p:cNvSpPr>
          <p:nvPr/>
        </p:nvSpPr>
        <p:spPr>
          <a:xfrm>
            <a:off x="1492623" y="4670612"/>
            <a:ext cx="8888506" cy="1658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uk-UA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Обмежені можливості взаємодії та спілкування: 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uk-UA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Шляхом створення функціоналу спільноти з форумами, чатами та іншими інтерактивними засобами комунікації застосунок дозволить користувачам обмінюватися досвідом, думками та порадами з іншими учасниками.</a:t>
            </a:r>
            <a:endParaRPr lang="uk-UA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0178C-E41D-9D08-1C24-9471916416FD}"/>
              </a:ext>
            </a:extLst>
          </p:cNvPr>
          <p:cNvSpPr txBox="1"/>
          <p:nvPr/>
        </p:nvSpPr>
        <p:spPr>
          <a:xfrm>
            <a:off x="1174378" y="2635623"/>
            <a:ext cx="55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63336-728B-CF34-B208-86883A6625F8}"/>
              </a:ext>
            </a:extLst>
          </p:cNvPr>
          <p:cNvSpPr txBox="1"/>
          <p:nvPr/>
        </p:nvSpPr>
        <p:spPr>
          <a:xfrm>
            <a:off x="1221439" y="4607859"/>
            <a:ext cx="589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2147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DFA81-66A5-A809-885B-29B0B229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ТИПИ КОРИСТУВАЧІВ:</a:t>
            </a:r>
          </a:p>
        </p:txBody>
      </p:sp>
      <p:sp>
        <p:nvSpPr>
          <p:cNvPr id="3" name="Прямокутник: округлені кути 2">
            <a:extLst>
              <a:ext uri="{FF2B5EF4-FFF2-40B4-BE49-F238E27FC236}">
                <a16:creationId xmlns:a16="http://schemas.microsoft.com/office/drawing/2014/main" id="{623C05C8-EC48-B48B-3BF2-DFA765E16F98}"/>
              </a:ext>
            </a:extLst>
          </p:cNvPr>
          <p:cNvSpPr/>
          <p:nvPr/>
        </p:nvSpPr>
        <p:spPr>
          <a:xfrm>
            <a:off x="600636" y="2200837"/>
            <a:ext cx="3182471" cy="403622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/>
              <a:t>СТУДЕНТ:</a:t>
            </a:r>
          </a:p>
          <a:p>
            <a:r>
              <a:rPr lang="ru-RU" dirty="0" err="1"/>
              <a:t>користувач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шукає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навчання</a:t>
            </a:r>
            <a:r>
              <a:rPr lang="ru-RU" dirty="0"/>
              <a:t> та </a:t>
            </a:r>
            <a:r>
              <a:rPr lang="ru-RU" dirty="0" err="1"/>
              <a:t>розвитку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</a:t>
            </a:r>
            <a:r>
              <a:rPr lang="ru-RU" dirty="0" err="1"/>
              <a:t>курси</a:t>
            </a:r>
            <a:r>
              <a:rPr lang="ru-RU" dirty="0"/>
              <a:t>, </a:t>
            </a:r>
            <a:r>
              <a:rPr lang="ru-RU" dirty="0" err="1"/>
              <a:t>вивчати</a:t>
            </a:r>
            <a:r>
              <a:rPr lang="ru-RU" dirty="0"/>
              <a:t> </a:t>
            </a:r>
            <a:r>
              <a:rPr lang="ru-RU" dirty="0" err="1"/>
              <a:t>матеріали</a:t>
            </a:r>
            <a:r>
              <a:rPr lang="ru-RU" dirty="0"/>
              <a:t>, </a:t>
            </a:r>
            <a:r>
              <a:rPr lang="ru-RU" dirty="0" err="1"/>
              <a:t>спілкуватися</a:t>
            </a:r>
            <a:r>
              <a:rPr lang="ru-RU" dirty="0"/>
              <a:t> з </a:t>
            </a:r>
            <a:r>
              <a:rPr lang="ru-RU" dirty="0" err="1"/>
              <a:t>викладачами</a:t>
            </a:r>
            <a:r>
              <a:rPr lang="ru-RU" dirty="0"/>
              <a:t> та </a:t>
            </a:r>
            <a:r>
              <a:rPr lang="ru-RU" dirty="0" err="1"/>
              <a:t>іншими</a:t>
            </a:r>
            <a:r>
              <a:rPr lang="ru-RU" dirty="0"/>
              <a:t> студентами, а також </a:t>
            </a:r>
            <a:r>
              <a:rPr lang="ru-RU" dirty="0" err="1"/>
              <a:t>взяти</a:t>
            </a:r>
            <a:r>
              <a:rPr lang="ru-RU" dirty="0"/>
              <a:t> участь у </a:t>
            </a:r>
            <a:r>
              <a:rPr lang="ru-RU" dirty="0" err="1"/>
              <a:t>спільноті</a:t>
            </a:r>
            <a:r>
              <a:rPr lang="ru-RU" dirty="0"/>
              <a:t> для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досвідом</a:t>
            </a:r>
            <a:endParaRPr lang="uk-UA" dirty="0"/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9C0DC46D-D841-4343-2D88-BD8E83A63841}"/>
              </a:ext>
            </a:extLst>
          </p:cNvPr>
          <p:cNvSpPr/>
          <p:nvPr/>
        </p:nvSpPr>
        <p:spPr>
          <a:xfrm>
            <a:off x="4504764" y="2200836"/>
            <a:ext cx="3182471" cy="403622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/>
              <a:t>ВИКЛАДАЧ:</a:t>
            </a:r>
          </a:p>
          <a:p>
            <a:r>
              <a:rPr lang="uk-UA" dirty="0"/>
              <a:t>користувач, який має навички чи знання у певній галузі та бажає поділитися ними з іншими. Він може створювати навчальні курси, майстер-класи або інші матеріали, щоб навчити студентів.</a:t>
            </a:r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95484ADE-297B-1988-1AB3-FAEFD3C46064}"/>
              </a:ext>
            </a:extLst>
          </p:cNvPr>
          <p:cNvSpPr/>
          <p:nvPr/>
        </p:nvSpPr>
        <p:spPr>
          <a:xfrm>
            <a:off x="8408893" y="2200836"/>
            <a:ext cx="3182471" cy="403622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/>
              <a:t>АДМІНІСТРАТОР:</a:t>
            </a:r>
          </a:p>
          <a:p>
            <a:r>
              <a:rPr lang="uk-UA" dirty="0"/>
              <a:t>користувач, який відповідає за управління та </a:t>
            </a:r>
            <a:r>
              <a:rPr lang="uk-UA" dirty="0" err="1"/>
              <a:t>модерацію</a:t>
            </a:r>
            <a:r>
              <a:rPr lang="uk-UA" dirty="0"/>
              <a:t> сайту. Він має повноваження блокувати або видаляти облікові записи користувачів, </a:t>
            </a:r>
            <a:r>
              <a:rPr lang="uk-UA" dirty="0" err="1"/>
              <a:t>модерувати</a:t>
            </a:r>
            <a:r>
              <a:rPr lang="uk-UA" dirty="0"/>
              <a:t> контент та забезпечувати безпеку та стабільність роботи платформи.</a:t>
            </a:r>
          </a:p>
        </p:txBody>
      </p:sp>
    </p:spTree>
    <p:extLst>
      <p:ext uri="{BB962C8B-B14F-4D97-AF65-F5344CB8AC3E}">
        <p14:creationId xmlns:p14="http://schemas.microsoft.com/office/powerpoint/2010/main" val="289526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00F2E-4E91-481E-00AC-892757FB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ВИМОГИ: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6774F13-4527-7467-2371-7126B35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4306"/>
            <a:ext cx="10820400" cy="438988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Управління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профілем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uk-UA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uk-UA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ожливість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редагувати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свої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профілі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додавати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видаляти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навички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інформацію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Пошук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фільтрація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uk-U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uk-UA" sz="1800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ожливість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шукати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інших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користувачів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різними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критеріями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Обмін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навичками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uk-U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uk-UA" sz="1800" kern="1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ожливість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обмінюватися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своїми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знаннями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навичками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Управління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курсами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uk-U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</a:pP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Користувачі-інструктори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повинні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можливість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створювати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редагувати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видаляти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курси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сповіщень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uk-UA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повинна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надсилати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сповіщення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нові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повідомлення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оновлення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активності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користувачів</a:t>
            </a:r>
            <a:r>
              <a:rPr lang="en-US" sz="1800" kern="1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kern="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1672383"/>
      </p:ext>
    </p:extLst>
  </p:cSld>
  <p:clrMapOvr>
    <a:masterClrMapping/>
  </p:clrMapOvr>
</p:sld>
</file>

<file path=ppt/theme/theme1.xml><?xml version="1.0" encoding="utf-8"?>
<a:theme xmlns:a="http://schemas.openxmlformats.org/drawingml/2006/main" name="Туман">
  <a:themeElements>
    <a:clrScheme name="Туман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Туман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уман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TM04033937[[fn=Туман]]</Template>
  <TotalTime>31</TotalTime>
  <Words>307</Words>
  <Application>Microsoft Office PowerPoint</Application>
  <PresentationFormat>Широкий екран</PresentationFormat>
  <Paragraphs>30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Symbol</vt:lpstr>
      <vt:lpstr>Туман</vt:lpstr>
      <vt:lpstr>Skill share hub</vt:lpstr>
      <vt:lpstr>Ціль застосунку</vt:lpstr>
      <vt:lpstr>Які проблеми вирішує наш застосунок?</vt:lpstr>
      <vt:lpstr>ТИПИ КОРИСТУВАЧІВ:</vt:lpstr>
      <vt:lpstr>ОСНОВНІ ВИМОГИ: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share hub</dc:title>
  <dc:creator>Максимишин Марія</dc:creator>
  <cp:lastModifiedBy>Максимишин Марія</cp:lastModifiedBy>
  <cp:revision>1</cp:revision>
  <dcterms:created xsi:type="dcterms:W3CDTF">2024-02-27T19:16:09Z</dcterms:created>
  <dcterms:modified xsi:type="dcterms:W3CDTF">2024-02-27T19:47:57Z</dcterms:modified>
</cp:coreProperties>
</file>