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g57iy0rfV6ie91RndzlgAtdJ5u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9523356" y="1688126"/>
            <a:ext cx="792300" cy="211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EYMN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8921650" y="1218175"/>
            <a:ext cx="799200" cy="2415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ID_PW</a:t>
            </a:r>
            <a:endParaRPr b="1" i="0" sz="10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10120851" y="1214455"/>
            <a:ext cx="583800" cy="2112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" name="Google Shape;87;p1"/>
          <p:cNvCxnSpPr>
            <a:stCxn id="84" idx="0"/>
            <a:endCxn id="85" idx="4"/>
          </p:cNvCxnSpPr>
          <p:nvPr/>
        </p:nvCxnSpPr>
        <p:spPr>
          <a:xfrm rot="10800000">
            <a:off x="9321306" y="1459526"/>
            <a:ext cx="5982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" name="Google Shape;88;p1"/>
          <p:cNvCxnSpPr>
            <a:stCxn id="84" idx="0"/>
            <a:endCxn id="86" idx="4"/>
          </p:cNvCxnSpPr>
          <p:nvPr/>
        </p:nvCxnSpPr>
        <p:spPr>
          <a:xfrm flipH="1" rot="10800000">
            <a:off x="9919506" y="1425626"/>
            <a:ext cx="493200" cy="262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" name="Google Shape;89;p1"/>
          <p:cNvSpPr/>
          <p:nvPr/>
        </p:nvSpPr>
        <p:spPr>
          <a:xfrm>
            <a:off x="10532621" y="1684012"/>
            <a:ext cx="882000" cy="2112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"/>
          <p:cNvCxnSpPr>
            <a:stCxn id="89" idx="2"/>
            <a:endCxn id="84" idx="3"/>
          </p:cNvCxnSpPr>
          <p:nvPr/>
        </p:nvCxnSpPr>
        <p:spPr>
          <a:xfrm flipH="1">
            <a:off x="10315721" y="1789612"/>
            <a:ext cx="216900" cy="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" name="Google Shape;91;p1"/>
          <p:cNvSpPr/>
          <p:nvPr/>
        </p:nvSpPr>
        <p:spPr>
          <a:xfrm>
            <a:off x="1034988" y="3263137"/>
            <a:ext cx="799200" cy="329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Productos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81774" y="3732325"/>
            <a:ext cx="792300" cy="2841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05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ID_Pr</a:t>
            </a:r>
            <a:endParaRPr b="1" i="0" sz="105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1"/>
          <p:cNvCxnSpPr>
            <a:stCxn id="91" idx="2"/>
            <a:endCxn id="92" idx="6"/>
          </p:cNvCxnSpPr>
          <p:nvPr/>
        </p:nvCxnSpPr>
        <p:spPr>
          <a:xfrm flipH="1">
            <a:off x="874188" y="3592537"/>
            <a:ext cx="560400" cy="28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" name="Google Shape;94;p1"/>
          <p:cNvSpPr/>
          <p:nvPr/>
        </p:nvSpPr>
        <p:spPr>
          <a:xfrm>
            <a:off x="2116762" y="3923422"/>
            <a:ext cx="889800" cy="3294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1"/>
          <p:cNvCxnSpPr>
            <a:stCxn id="91" idx="2"/>
            <a:endCxn id="94" idx="2"/>
          </p:cNvCxnSpPr>
          <p:nvPr/>
        </p:nvCxnSpPr>
        <p:spPr>
          <a:xfrm>
            <a:off x="1434588" y="3592537"/>
            <a:ext cx="682200" cy="49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6" name="Google Shape;96;p1"/>
          <p:cNvSpPr/>
          <p:nvPr/>
        </p:nvSpPr>
        <p:spPr>
          <a:xfrm>
            <a:off x="2315607" y="3290884"/>
            <a:ext cx="637500" cy="2739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1"/>
          <p:cNvCxnSpPr>
            <a:stCxn id="91" idx="3"/>
            <a:endCxn id="96" idx="2"/>
          </p:cNvCxnSpPr>
          <p:nvPr/>
        </p:nvCxnSpPr>
        <p:spPr>
          <a:xfrm>
            <a:off x="1834188" y="3427837"/>
            <a:ext cx="48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" name="Google Shape;98;p1"/>
          <p:cNvSpPr/>
          <p:nvPr/>
        </p:nvSpPr>
        <p:spPr>
          <a:xfrm>
            <a:off x="6534864" y="3660243"/>
            <a:ext cx="799200" cy="329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Servicios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2262063" y="1614265"/>
            <a:ext cx="953100" cy="329400"/>
          </a:xfrm>
          <a:prstGeom prst="diamond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Nació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6207408" y="2997456"/>
            <a:ext cx="1454100" cy="329400"/>
          </a:xfrm>
          <a:prstGeom prst="diamond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Ofrece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5068454" y="1673461"/>
            <a:ext cx="792300" cy="211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5236272" y="1891521"/>
            <a:ext cx="392016" cy="129316"/>
          </a:xfrm>
          <a:prstGeom prst="flowChartMerg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2738627" y="2346968"/>
            <a:ext cx="792300" cy="211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Vendedor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5345446" y="2403355"/>
            <a:ext cx="792300" cy="211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Comprador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6495602" y="2378043"/>
            <a:ext cx="792300" cy="211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Profesional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106;p1"/>
          <p:cNvCxnSpPr>
            <a:stCxn id="104" idx="0"/>
            <a:endCxn id="102" idx="2"/>
          </p:cNvCxnSpPr>
          <p:nvPr/>
        </p:nvCxnSpPr>
        <p:spPr>
          <a:xfrm rot="10800000">
            <a:off x="5432296" y="2020855"/>
            <a:ext cx="309300" cy="382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" name="Google Shape;107;p1"/>
          <p:cNvCxnSpPr>
            <a:stCxn id="105" idx="0"/>
            <a:endCxn id="102" idx="2"/>
          </p:cNvCxnSpPr>
          <p:nvPr/>
        </p:nvCxnSpPr>
        <p:spPr>
          <a:xfrm rot="10800000">
            <a:off x="5432252" y="2020743"/>
            <a:ext cx="1459500" cy="3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" name="Google Shape;108;p1"/>
          <p:cNvCxnSpPr>
            <a:stCxn id="103" idx="0"/>
            <a:endCxn id="102" idx="2"/>
          </p:cNvCxnSpPr>
          <p:nvPr/>
        </p:nvCxnSpPr>
        <p:spPr>
          <a:xfrm flipH="1" rot="10800000">
            <a:off x="3134777" y="2020868"/>
            <a:ext cx="2297400" cy="32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1"/>
          <p:cNvCxnSpPr>
            <a:stCxn id="110" idx="1"/>
            <a:endCxn id="101" idx="3"/>
          </p:cNvCxnSpPr>
          <p:nvPr/>
        </p:nvCxnSpPr>
        <p:spPr>
          <a:xfrm rot="10800000">
            <a:off x="5860663" y="1779100"/>
            <a:ext cx="1345800" cy="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p1"/>
          <p:cNvSpPr/>
          <p:nvPr/>
        </p:nvSpPr>
        <p:spPr>
          <a:xfrm>
            <a:off x="7206463" y="1680400"/>
            <a:ext cx="1395300" cy="211200"/>
          </a:xfrm>
          <a:prstGeom prst="diamond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Interactúa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4264401" y="1343425"/>
            <a:ext cx="637500" cy="2112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b="1" lang="es-MX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_P</a:t>
            </a:r>
            <a:endParaRPr b="1" i="0" sz="10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1"/>
          <p:cNvCxnSpPr>
            <a:stCxn id="101" idx="0"/>
            <a:endCxn id="111" idx="5"/>
          </p:cNvCxnSpPr>
          <p:nvPr/>
        </p:nvCxnSpPr>
        <p:spPr>
          <a:xfrm rot="10800000">
            <a:off x="4808504" y="1523761"/>
            <a:ext cx="656100" cy="149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p1"/>
          <p:cNvSpPr/>
          <p:nvPr/>
        </p:nvSpPr>
        <p:spPr>
          <a:xfrm>
            <a:off x="4668256" y="383773"/>
            <a:ext cx="954600" cy="3003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Nombre_usuario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1"/>
          <p:cNvCxnSpPr>
            <a:stCxn id="101" idx="0"/>
            <a:endCxn id="113" idx="4"/>
          </p:cNvCxnSpPr>
          <p:nvPr/>
        </p:nvCxnSpPr>
        <p:spPr>
          <a:xfrm rot="10800000">
            <a:off x="5145704" y="684061"/>
            <a:ext cx="318900" cy="98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" name="Google Shape;115;p1"/>
          <p:cNvCxnSpPr>
            <a:stCxn id="110" idx="3"/>
            <a:endCxn id="84" idx="1"/>
          </p:cNvCxnSpPr>
          <p:nvPr/>
        </p:nvCxnSpPr>
        <p:spPr>
          <a:xfrm>
            <a:off x="8601763" y="1786000"/>
            <a:ext cx="921600" cy="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none"/>
          </a:ln>
        </p:spPr>
      </p:cxnSp>
      <p:sp>
        <p:nvSpPr>
          <p:cNvPr id="116" name="Google Shape;116;p1"/>
          <p:cNvSpPr/>
          <p:nvPr/>
        </p:nvSpPr>
        <p:spPr>
          <a:xfrm>
            <a:off x="6392454" y="1194912"/>
            <a:ext cx="1083300" cy="2112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Dirección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1"/>
          <p:cNvCxnSpPr>
            <a:stCxn id="116" idx="3"/>
            <a:endCxn id="101" idx="0"/>
          </p:cNvCxnSpPr>
          <p:nvPr/>
        </p:nvCxnSpPr>
        <p:spPr>
          <a:xfrm flipH="1">
            <a:off x="5464500" y="1375182"/>
            <a:ext cx="1086600" cy="29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p1"/>
          <p:cNvSpPr/>
          <p:nvPr/>
        </p:nvSpPr>
        <p:spPr>
          <a:xfrm>
            <a:off x="6615363" y="760567"/>
            <a:ext cx="686700" cy="2415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7394226" y="852817"/>
            <a:ext cx="840000" cy="2415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Carrera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1"/>
          <p:cNvCxnSpPr>
            <a:stCxn id="118" idx="4"/>
            <a:endCxn id="116" idx="0"/>
          </p:cNvCxnSpPr>
          <p:nvPr/>
        </p:nvCxnSpPr>
        <p:spPr>
          <a:xfrm flipH="1">
            <a:off x="6934113" y="1002067"/>
            <a:ext cx="24600" cy="19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" name="Google Shape;121;p1"/>
          <p:cNvCxnSpPr>
            <a:stCxn id="119" idx="4"/>
            <a:endCxn id="116" idx="0"/>
          </p:cNvCxnSpPr>
          <p:nvPr/>
        </p:nvCxnSpPr>
        <p:spPr>
          <a:xfrm flipH="1">
            <a:off x="6934026" y="1094317"/>
            <a:ext cx="880200" cy="10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2" name="Google Shape;122;p1"/>
          <p:cNvSpPr/>
          <p:nvPr/>
        </p:nvSpPr>
        <p:spPr>
          <a:xfrm>
            <a:off x="4125563" y="926679"/>
            <a:ext cx="1041600" cy="3693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4184846" y="953165"/>
            <a:ext cx="919800" cy="3003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Teléfono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" name="Google Shape;124;p1"/>
          <p:cNvCxnSpPr>
            <a:stCxn id="101" idx="0"/>
            <a:endCxn id="122" idx="5"/>
          </p:cNvCxnSpPr>
          <p:nvPr/>
        </p:nvCxnSpPr>
        <p:spPr>
          <a:xfrm rot="10800000">
            <a:off x="5014604" y="1241761"/>
            <a:ext cx="450000" cy="43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5" name="Google Shape;125;p1"/>
          <p:cNvSpPr/>
          <p:nvPr/>
        </p:nvSpPr>
        <p:spPr>
          <a:xfrm>
            <a:off x="419127" y="2299816"/>
            <a:ext cx="1974000" cy="329400"/>
          </a:xfrm>
          <a:prstGeom prst="diamond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Suministra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p1"/>
          <p:cNvCxnSpPr>
            <a:stCxn id="99" idx="3"/>
            <a:endCxn id="101" idx="1"/>
          </p:cNvCxnSpPr>
          <p:nvPr/>
        </p:nvCxnSpPr>
        <p:spPr>
          <a:xfrm>
            <a:off x="3215163" y="1778965"/>
            <a:ext cx="185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7" name="Google Shape;127;p1"/>
          <p:cNvSpPr/>
          <p:nvPr/>
        </p:nvSpPr>
        <p:spPr>
          <a:xfrm>
            <a:off x="2348506" y="1084914"/>
            <a:ext cx="792300" cy="211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Ciudad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732452" y="492468"/>
            <a:ext cx="792300" cy="211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País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460160" y="1033368"/>
            <a:ext cx="1326900" cy="329400"/>
          </a:xfrm>
          <a:prstGeom prst="diamond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Pertenece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130;p1"/>
          <p:cNvCxnSpPr>
            <a:stCxn id="129" idx="3"/>
            <a:endCxn id="127" idx="1"/>
          </p:cNvCxnSpPr>
          <p:nvPr/>
        </p:nvCxnSpPr>
        <p:spPr>
          <a:xfrm flipH="1" rot="10800000">
            <a:off x="1787060" y="1190568"/>
            <a:ext cx="561300" cy="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1" name="Google Shape;131;p1"/>
          <p:cNvCxnSpPr>
            <a:stCxn id="99" idx="0"/>
            <a:endCxn id="127" idx="2"/>
          </p:cNvCxnSpPr>
          <p:nvPr/>
        </p:nvCxnSpPr>
        <p:spPr>
          <a:xfrm flipH="1" rot="10800000">
            <a:off x="2738613" y="1295965"/>
            <a:ext cx="6000" cy="31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none"/>
          </a:ln>
        </p:spPr>
      </p:cxnSp>
      <p:cxnSp>
        <p:nvCxnSpPr>
          <p:cNvPr id="132" name="Google Shape;132;p1"/>
          <p:cNvCxnSpPr>
            <a:stCxn id="100" idx="0"/>
          </p:cNvCxnSpPr>
          <p:nvPr/>
        </p:nvCxnSpPr>
        <p:spPr>
          <a:xfrm rot="10800000">
            <a:off x="6931459" y="2573257"/>
            <a:ext cx="3000" cy="4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3" name="Google Shape;133;p1"/>
          <p:cNvCxnSpPr>
            <a:stCxn id="98" idx="0"/>
            <a:endCxn id="100" idx="2"/>
          </p:cNvCxnSpPr>
          <p:nvPr/>
        </p:nvCxnSpPr>
        <p:spPr>
          <a:xfrm rot="10800000">
            <a:off x="6934463" y="3326943"/>
            <a:ext cx="0" cy="33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4" name="Google Shape;134;p1"/>
          <p:cNvCxnSpPr>
            <a:stCxn id="125" idx="3"/>
            <a:endCxn id="103" idx="1"/>
          </p:cNvCxnSpPr>
          <p:nvPr/>
        </p:nvCxnSpPr>
        <p:spPr>
          <a:xfrm flipH="1" rot="10800000">
            <a:off x="2393127" y="2452516"/>
            <a:ext cx="345600" cy="1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5" name="Google Shape;135;p1"/>
          <p:cNvCxnSpPr>
            <a:stCxn id="91" idx="0"/>
            <a:endCxn id="125" idx="2"/>
          </p:cNvCxnSpPr>
          <p:nvPr/>
        </p:nvCxnSpPr>
        <p:spPr>
          <a:xfrm rot="10800000">
            <a:off x="1406088" y="2629237"/>
            <a:ext cx="28500" cy="63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6" name="Google Shape;136;p1"/>
          <p:cNvSpPr/>
          <p:nvPr/>
        </p:nvSpPr>
        <p:spPr>
          <a:xfrm>
            <a:off x="7253849" y="4234985"/>
            <a:ext cx="889800" cy="3294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5973988" y="4333838"/>
            <a:ext cx="731700" cy="2841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05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ID_S</a:t>
            </a:r>
            <a:endParaRPr b="1" i="0" sz="105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Google Shape;138;p1"/>
          <p:cNvCxnSpPr/>
          <p:nvPr/>
        </p:nvCxnSpPr>
        <p:spPr>
          <a:xfrm>
            <a:off x="1040619" y="759631"/>
            <a:ext cx="18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"/>
          <p:cNvSpPr/>
          <p:nvPr/>
        </p:nvSpPr>
        <p:spPr>
          <a:xfrm>
            <a:off x="5462920" y="3922747"/>
            <a:ext cx="637500" cy="2739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p1"/>
          <p:cNvCxnSpPr>
            <a:stCxn id="98" idx="1"/>
            <a:endCxn id="139" idx="6"/>
          </p:cNvCxnSpPr>
          <p:nvPr/>
        </p:nvCxnSpPr>
        <p:spPr>
          <a:xfrm flipH="1">
            <a:off x="6100464" y="3824944"/>
            <a:ext cx="434400" cy="23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1" name="Google Shape;141;p1"/>
          <p:cNvCxnSpPr>
            <a:stCxn id="98" idx="2"/>
            <a:endCxn id="137" idx="7"/>
          </p:cNvCxnSpPr>
          <p:nvPr/>
        </p:nvCxnSpPr>
        <p:spPr>
          <a:xfrm flipH="1">
            <a:off x="6598463" y="3989644"/>
            <a:ext cx="336000" cy="3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2" name="Google Shape;142;p1"/>
          <p:cNvCxnSpPr>
            <a:stCxn id="98" idx="2"/>
            <a:endCxn id="136" idx="1"/>
          </p:cNvCxnSpPr>
          <p:nvPr/>
        </p:nvCxnSpPr>
        <p:spPr>
          <a:xfrm>
            <a:off x="6934463" y="3989644"/>
            <a:ext cx="449700" cy="29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3" name="Google Shape;143;p1"/>
          <p:cNvSpPr/>
          <p:nvPr/>
        </p:nvSpPr>
        <p:spPr>
          <a:xfrm>
            <a:off x="1417137" y="76197"/>
            <a:ext cx="889800" cy="3294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1"/>
          <p:cNvCxnSpPr>
            <a:stCxn id="143" idx="2"/>
            <a:endCxn id="128" idx="0"/>
          </p:cNvCxnSpPr>
          <p:nvPr/>
        </p:nvCxnSpPr>
        <p:spPr>
          <a:xfrm flipH="1">
            <a:off x="1128537" y="240897"/>
            <a:ext cx="288600" cy="25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5" name="Google Shape;145;p1"/>
          <p:cNvSpPr/>
          <p:nvPr/>
        </p:nvSpPr>
        <p:spPr>
          <a:xfrm>
            <a:off x="2299762" y="532734"/>
            <a:ext cx="889800" cy="3294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1"/>
          <p:cNvCxnSpPr>
            <a:stCxn id="145" idx="4"/>
            <a:endCxn id="127" idx="0"/>
          </p:cNvCxnSpPr>
          <p:nvPr/>
        </p:nvCxnSpPr>
        <p:spPr>
          <a:xfrm>
            <a:off x="2744662" y="862134"/>
            <a:ext cx="0" cy="22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7" name="Google Shape;147;p1"/>
          <p:cNvSpPr/>
          <p:nvPr/>
        </p:nvSpPr>
        <p:spPr>
          <a:xfrm>
            <a:off x="139249" y="98825"/>
            <a:ext cx="567900" cy="2841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05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</a:t>
            </a:r>
            <a:endParaRPr b="1" i="0" sz="105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1"/>
          <p:cNvCxnSpPr>
            <a:stCxn id="147" idx="6"/>
            <a:endCxn id="128" idx="0"/>
          </p:cNvCxnSpPr>
          <p:nvPr/>
        </p:nvCxnSpPr>
        <p:spPr>
          <a:xfrm>
            <a:off x="707149" y="240875"/>
            <a:ext cx="421500" cy="25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9" name="Google Shape;149;p1"/>
          <p:cNvSpPr/>
          <p:nvPr/>
        </p:nvSpPr>
        <p:spPr>
          <a:xfrm>
            <a:off x="3260249" y="736225"/>
            <a:ext cx="567900" cy="2841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05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ZIP</a:t>
            </a:r>
            <a:endParaRPr b="1" i="0" sz="105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1"/>
          <p:cNvCxnSpPr>
            <a:stCxn id="149" idx="3"/>
            <a:endCxn id="127" idx="0"/>
          </p:cNvCxnSpPr>
          <p:nvPr/>
        </p:nvCxnSpPr>
        <p:spPr>
          <a:xfrm flipH="1">
            <a:off x="2744616" y="978720"/>
            <a:ext cx="598800" cy="10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1" name="Google Shape;151;p1"/>
          <p:cNvSpPr/>
          <p:nvPr/>
        </p:nvSpPr>
        <p:spPr>
          <a:xfrm>
            <a:off x="5568631" y="642173"/>
            <a:ext cx="954600" cy="3003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Nombre_</a:t>
            </a: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p1"/>
          <p:cNvCxnSpPr>
            <a:stCxn id="101" idx="0"/>
            <a:endCxn id="151" idx="4"/>
          </p:cNvCxnSpPr>
          <p:nvPr/>
        </p:nvCxnSpPr>
        <p:spPr>
          <a:xfrm flipH="1" rot="10800000">
            <a:off x="5464604" y="942361"/>
            <a:ext cx="581400" cy="73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3" name="Google Shape;153;p1"/>
          <p:cNvCxnSpPr>
            <a:stCxn id="128" idx="2"/>
            <a:endCxn id="129" idx="0"/>
          </p:cNvCxnSpPr>
          <p:nvPr/>
        </p:nvCxnSpPr>
        <p:spPr>
          <a:xfrm flipH="1">
            <a:off x="1123502" y="703668"/>
            <a:ext cx="5100" cy="3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"/>
          <p:cNvCxnSpPr/>
          <p:nvPr/>
        </p:nvCxnSpPr>
        <p:spPr>
          <a:xfrm flipH="1" rot="10800000">
            <a:off x="2219325" y="1088325"/>
            <a:ext cx="128700" cy="1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"/>
          <p:cNvCxnSpPr/>
          <p:nvPr/>
        </p:nvCxnSpPr>
        <p:spPr>
          <a:xfrm>
            <a:off x="2219338" y="1190625"/>
            <a:ext cx="123900" cy="1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"/>
          <p:cNvCxnSpPr/>
          <p:nvPr/>
        </p:nvCxnSpPr>
        <p:spPr>
          <a:xfrm>
            <a:off x="2650594" y="1346006"/>
            <a:ext cx="18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"/>
          <p:cNvCxnSpPr/>
          <p:nvPr/>
        </p:nvCxnSpPr>
        <p:spPr>
          <a:xfrm>
            <a:off x="4939775" y="1774000"/>
            <a:ext cx="123900" cy="1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"/>
          <p:cNvCxnSpPr/>
          <p:nvPr/>
        </p:nvCxnSpPr>
        <p:spPr>
          <a:xfrm flipH="1" rot="10800000">
            <a:off x="4942150" y="1676675"/>
            <a:ext cx="128700" cy="1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"/>
          <p:cNvCxnSpPr/>
          <p:nvPr/>
        </p:nvCxnSpPr>
        <p:spPr>
          <a:xfrm>
            <a:off x="5860250" y="1668075"/>
            <a:ext cx="148800" cy="1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"/>
          <p:cNvCxnSpPr/>
          <p:nvPr/>
        </p:nvCxnSpPr>
        <p:spPr>
          <a:xfrm flipH="1" rot="10800000">
            <a:off x="5854303" y="1787259"/>
            <a:ext cx="153600" cy="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"/>
          <p:cNvCxnSpPr/>
          <p:nvPr/>
        </p:nvCxnSpPr>
        <p:spPr>
          <a:xfrm>
            <a:off x="9401213" y="1714500"/>
            <a:ext cx="0" cy="1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"/>
          <p:cNvCxnSpPr/>
          <p:nvPr/>
        </p:nvCxnSpPr>
        <p:spPr>
          <a:xfrm flipH="1" rot="10800000">
            <a:off x="6779216" y="3554447"/>
            <a:ext cx="156900" cy="1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"/>
          <p:cNvCxnSpPr/>
          <p:nvPr/>
        </p:nvCxnSpPr>
        <p:spPr>
          <a:xfrm rot="10800000">
            <a:off x="6936113" y="3550838"/>
            <a:ext cx="157200" cy="1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"/>
          <p:cNvCxnSpPr/>
          <p:nvPr/>
        </p:nvCxnSpPr>
        <p:spPr>
          <a:xfrm rot="10800000">
            <a:off x="1431175" y="3160128"/>
            <a:ext cx="157200" cy="1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"/>
          <p:cNvCxnSpPr/>
          <p:nvPr/>
        </p:nvCxnSpPr>
        <p:spPr>
          <a:xfrm flipH="1" rot="10800000">
            <a:off x="1270703" y="3160119"/>
            <a:ext cx="156900" cy="1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1"/>
          <p:cNvSpPr/>
          <p:nvPr/>
        </p:nvSpPr>
        <p:spPr>
          <a:xfrm>
            <a:off x="9371637" y="2982250"/>
            <a:ext cx="1041600" cy="329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Metodo_pago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9168009" y="2319469"/>
            <a:ext cx="1454100" cy="329400"/>
          </a:xfrm>
          <a:prstGeom prst="diamond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1"/>
          <p:cNvCxnSpPr>
            <a:stCxn id="167" idx="0"/>
            <a:endCxn id="84" idx="2"/>
          </p:cNvCxnSpPr>
          <p:nvPr/>
        </p:nvCxnSpPr>
        <p:spPr>
          <a:xfrm flipH="1" rot="10800000">
            <a:off x="9895059" y="1899469"/>
            <a:ext cx="24300" cy="42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9" name="Google Shape;169;p1"/>
          <p:cNvCxnSpPr>
            <a:stCxn id="166" idx="0"/>
            <a:endCxn id="167" idx="2"/>
          </p:cNvCxnSpPr>
          <p:nvPr/>
        </p:nvCxnSpPr>
        <p:spPr>
          <a:xfrm flipH="1" rot="10800000">
            <a:off x="9892437" y="2648950"/>
            <a:ext cx="2700" cy="33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" name="Google Shape;170;p1"/>
          <p:cNvSpPr/>
          <p:nvPr/>
        </p:nvSpPr>
        <p:spPr>
          <a:xfrm>
            <a:off x="10214450" y="3556997"/>
            <a:ext cx="889800" cy="3294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Titular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8705987" y="3655850"/>
            <a:ext cx="840000" cy="2841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05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ID_MP</a:t>
            </a:r>
            <a:endParaRPr b="1" i="0" sz="105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8423520" y="3244759"/>
            <a:ext cx="637500" cy="2739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Google Shape;173;p1"/>
          <p:cNvCxnSpPr>
            <a:stCxn id="166" idx="1"/>
            <a:endCxn id="172" idx="6"/>
          </p:cNvCxnSpPr>
          <p:nvPr/>
        </p:nvCxnSpPr>
        <p:spPr>
          <a:xfrm flipH="1">
            <a:off x="9061137" y="3146950"/>
            <a:ext cx="310500" cy="23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4" name="Google Shape;174;p1"/>
          <p:cNvCxnSpPr>
            <a:stCxn id="166" idx="2"/>
            <a:endCxn id="171" idx="7"/>
          </p:cNvCxnSpPr>
          <p:nvPr/>
        </p:nvCxnSpPr>
        <p:spPr>
          <a:xfrm flipH="1">
            <a:off x="9422937" y="3311650"/>
            <a:ext cx="469500" cy="3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" name="Google Shape;175;p1"/>
          <p:cNvCxnSpPr>
            <a:stCxn id="166" idx="2"/>
            <a:endCxn id="170" idx="1"/>
          </p:cNvCxnSpPr>
          <p:nvPr/>
        </p:nvCxnSpPr>
        <p:spPr>
          <a:xfrm>
            <a:off x="9892437" y="3311650"/>
            <a:ext cx="452400" cy="29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6" name="Google Shape;176;p1"/>
          <p:cNvCxnSpPr/>
          <p:nvPr/>
        </p:nvCxnSpPr>
        <p:spPr>
          <a:xfrm flipH="1" rot="10800000">
            <a:off x="9739816" y="2876459"/>
            <a:ext cx="156900" cy="1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1"/>
          <p:cNvCxnSpPr/>
          <p:nvPr/>
        </p:nvCxnSpPr>
        <p:spPr>
          <a:xfrm rot="10800000">
            <a:off x="9896713" y="2872850"/>
            <a:ext cx="157200" cy="1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1"/>
          <p:cNvSpPr/>
          <p:nvPr/>
        </p:nvSpPr>
        <p:spPr>
          <a:xfrm>
            <a:off x="9450175" y="4098597"/>
            <a:ext cx="889800" cy="3294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CCV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9" name="Google Shape;179;p1"/>
          <p:cNvCxnSpPr>
            <a:stCxn id="166" idx="2"/>
            <a:endCxn id="178" idx="0"/>
          </p:cNvCxnSpPr>
          <p:nvPr/>
        </p:nvCxnSpPr>
        <p:spPr>
          <a:xfrm>
            <a:off x="9892437" y="3311650"/>
            <a:ext cx="2700" cy="78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0" name="Google Shape;180;p1"/>
          <p:cNvSpPr/>
          <p:nvPr/>
        </p:nvSpPr>
        <p:spPr>
          <a:xfrm>
            <a:off x="7598692" y="2382162"/>
            <a:ext cx="1083300" cy="2112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Título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1"/>
          <p:cNvCxnSpPr>
            <a:stCxn id="182" idx="2"/>
            <a:endCxn id="105" idx="3"/>
          </p:cNvCxnSpPr>
          <p:nvPr/>
        </p:nvCxnSpPr>
        <p:spPr>
          <a:xfrm rot="10800000">
            <a:off x="7287760" y="2483700"/>
            <a:ext cx="377400" cy="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2" name="Google Shape;182;p1"/>
          <p:cNvSpPr/>
          <p:nvPr/>
        </p:nvSpPr>
        <p:spPr>
          <a:xfrm>
            <a:off x="7665160" y="2412450"/>
            <a:ext cx="954600" cy="1497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Título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3818125" y="2361825"/>
            <a:ext cx="1326900" cy="262500"/>
          </a:xfrm>
          <a:prstGeom prst="diamond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Comprar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" name="Google Shape;184;p1"/>
          <p:cNvCxnSpPr>
            <a:stCxn id="103" idx="3"/>
            <a:endCxn id="183" idx="1"/>
          </p:cNvCxnSpPr>
          <p:nvPr/>
        </p:nvCxnSpPr>
        <p:spPr>
          <a:xfrm>
            <a:off x="3530927" y="2452568"/>
            <a:ext cx="287100" cy="4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5" name="Google Shape;185;p1"/>
          <p:cNvCxnSpPr>
            <a:stCxn id="183" idx="3"/>
            <a:endCxn id="104" idx="1"/>
          </p:cNvCxnSpPr>
          <p:nvPr/>
        </p:nvCxnSpPr>
        <p:spPr>
          <a:xfrm>
            <a:off x="5145025" y="2493075"/>
            <a:ext cx="200400" cy="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6" name="Google Shape;186;p1"/>
          <p:cNvSpPr/>
          <p:nvPr/>
        </p:nvSpPr>
        <p:spPr>
          <a:xfrm>
            <a:off x="2603713" y="2192175"/>
            <a:ext cx="3681300" cy="63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" name="Google Shape;187;p1"/>
          <p:cNvCxnSpPr>
            <a:stCxn id="188" idx="0"/>
            <a:endCxn id="183" idx="2"/>
          </p:cNvCxnSpPr>
          <p:nvPr/>
        </p:nvCxnSpPr>
        <p:spPr>
          <a:xfrm rot="10800000">
            <a:off x="4481575" y="2624325"/>
            <a:ext cx="0" cy="47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9" name="Google Shape;189;p1"/>
          <p:cNvCxnSpPr/>
          <p:nvPr/>
        </p:nvCxnSpPr>
        <p:spPr>
          <a:xfrm>
            <a:off x="9708200" y="2033075"/>
            <a:ext cx="47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1"/>
          <p:cNvCxnSpPr/>
          <p:nvPr/>
        </p:nvCxnSpPr>
        <p:spPr>
          <a:xfrm flipH="1" rot="5536156">
            <a:off x="6827281" y="2587450"/>
            <a:ext cx="128801" cy="102374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1"/>
          <p:cNvCxnSpPr/>
          <p:nvPr/>
        </p:nvCxnSpPr>
        <p:spPr>
          <a:xfrm rot="-5266885">
            <a:off x="6935586" y="2560951"/>
            <a:ext cx="123993" cy="10988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1"/>
          <p:cNvCxnSpPr/>
          <p:nvPr/>
        </p:nvCxnSpPr>
        <p:spPr>
          <a:xfrm flipH="1" rot="-10535463">
            <a:off x="2639491" y="2346276"/>
            <a:ext cx="128781" cy="102298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1"/>
          <p:cNvCxnSpPr/>
          <p:nvPr/>
        </p:nvCxnSpPr>
        <p:spPr>
          <a:xfrm rot="266474">
            <a:off x="2641115" y="2458951"/>
            <a:ext cx="123972" cy="10982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1"/>
          <p:cNvCxnSpPr/>
          <p:nvPr/>
        </p:nvCxnSpPr>
        <p:spPr>
          <a:xfrm flipH="1" rot="5400000">
            <a:off x="5250944" y="2553316"/>
            <a:ext cx="156900" cy="1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1"/>
          <p:cNvCxnSpPr/>
          <p:nvPr/>
        </p:nvCxnSpPr>
        <p:spPr>
          <a:xfrm rot="5400000">
            <a:off x="5248984" y="2394469"/>
            <a:ext cx="157200" cy="1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1"/>
          <p:cNvCxnSpPr/>
          <p:nvPr/>
        </p:nvCxnSpPr>
        <p:spPr>
          <a:xfrm flipH="1" rot="-5400000">
            <a:off x="3492009" y="2338856"/>
            <a:ext cx="156900" cy="1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1"/>
          <p:cNvCxnSpPr/>
          <p:nvPr/>
        </p:nvCxnSpPr>
        <p:spPr>
          <a:xfrm rot="-5400000">
            <a:off x="3493669" y="2494103"/>
            <a:ext cx="157200" cy="1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1"/>
          <p:cNvSpPr/>
          <p:nvPr/>
        </p:nvSpPr>
        <p:spPr>
          <a:xfrm>
            <a:off x="3754525" y="3088100"/>
            <a:ext cx="1454100" cy="357300"/>
          </a:xfrm>
          <a:prstGeom prst="diamond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Efectua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4090664" y="4098594"/>
            <a:ext cx="799200" cy="329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Factura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Google Shape;200;p1"/>
          <p:cNvCxnSpPr>
            <a:stCxn id="199" idx="0"/>
            <a:endCxn id="198" idx="2"/>
          </p:cNvCxnSpPr>
          <p:nvPr/>
        </p:nvCxnSpPr>
        <p:spPr>
          <a:xfrm rot="10800000">
            <a:off x="4481564" y="3445493"/>
            <a:ext cx="8700" cy="65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1" name="Google Shape;201;p1"/>
          <p:cNvCxnSpPr/>
          <p:nvPr/>
        </p:nvCxnSpPr>
        <p:spPr>
          <a:xfrm flipH="1" rot="-131399">
            <a:off x="4497793" y="2862045"/>
            <a:ext cx="157015" cy="101175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1"/>
          <p:cNvCxnSpPr/>
          <p:nvPr/>
        </p:nvCxnSpPr>
        <p:spPr>
          <a:xfrm rot="-131148">
            <a:off x="4340825" y="2868042"/>
            <a:ext cx="157314" cy="104773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1"/>
          <p:cNvCxnSpPr/>
          <p:nvPr/>
        </p:nvCxnSpPr>
        <p:spPr>
          <a:xfrm flipH="1">
            <a:off x="4426200" y="3920250"/>
            <a:ext cx="145800" cy="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1"/>
          <p:cNvSpPr/>
          <p:nvPr/>
        </p:nvSpPr>
        <p:spPr>
          <a:xfrm>
            <a:off x="3848251" y="3123716"/>
            <a:ext cx="1242600" cy="284100"/>
          </a:xfrm>
          <a:prstGeom prst="diamond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Efectua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"/>
          <p:cNvSpPr/>
          <p:nvPr/>
        </p:nvSpPr>
        <p:spPr>
          <a:xfrm>
            <a:off x="4118218" y="4138974"/>
            <a:ext cx="731700" cy="211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Factura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2022-02-24T18:54:28Z</dcterms:created>
  <dc:creator>Lokus .</dc:creator>
</cp:coreProperties>
</file>