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CRM Sales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Leads → Deals → Pipeline → All Deals → Invoice → Proposal → Activities → Users &amp;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Capture leads from multiple sources</a:t>
            </a:r>
          </a:p>
          <a:p>
            <a:pPr>
              <a:defRPr sz="1800"/>
            </a:pPr>
            <a:r>
              <a:t>Store contact info &amp; requirements</a:t>
            </a:r>
          </a:p>
          <a:p>
            <a:pPr>
              <a:defRPr sz="1800"/>
            </a:pPr>
            <a:r>
              <a:t>Assign to sales team for nurturing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Convert qualified leads to deals</a:t>
            </a:r>
          </a:p>
          <a:p>
            <a:pPr>
              <a:defRPr sz="1800"/>
            </a:pPr>
            <a:r>
              <a:t>Track deal value &amp; probability</a:t>
            </a:r>
          </a:p>
          <a:p>
            <a:pPr>
              <a:defRPr sz="1800"/>
            </a:pPr>
            <a:r>
              <a:t>Categorize by stage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Visualize deals in pipeline stages</a:t>
            </a:r>
          </a:p>
          <a:p>
            <a:pPr>
              <a:defRPr sz="1800"/>
            </a:pPr>
            <a:r>
              <a:t>Drag &amp; drop to update progress</a:t>
            </a:r>
          </a:p>
          <a:p>
            <a:pPr>
              <a:defRPr sz="1800"/>
            </a:pPr>
            <a:r>
              <a:t>Monitor real-time sales 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 Deals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Complete list of ongoing deals</a:t>
            </a:r>
          </a:p>
          <a:p>
            <a:pPr>
              <a:defRPr sz="1800"/>
            </a:pPr>
            <a:r>
              <a:t>Search &amp; filter deals</a:t>
            </a:r>
          </a:p>
          <a:p>
            <a:pPr>
              <a:defRPr sz="1800"/>
            </a:pPr>
            <a:r>
              <a:t>Monitor team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Generate invoices directly from deals</a:t>
            </a:r>
          </a:p>
          <a:p>
            <a:pPr>
              <a:defRPr sz="1800"/>
            </a:pPr>
            <a:r>
              <a:t>Track payment status</a:t>
            </a:r>
          </a:p>
          <a:p>
            <a:pPr>
              <a:defRPr sz="1800"/>
            </a:pPr>
            <a:r>
              <a:t>Send reminders to clients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Create professional proposals</a:t>
            </a:r>
          </a:p>
          <a:p>
            <a:pPr>
              <a:defRPr sz="1800"/>
            </a:pPr>
            <a:r>
              <a:t>Customize templates</a:t>
            </a:r>
          </a:p>
          <a:p>
            <a:pPr>
              <a:defRPr sz="1800"/>
            </a:pPr>
            <a:r>
              <a:t>Send for client approval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Log calls, meetings, emails</a:t>
            </a:r>
          </a:p>
          <a:p>
            <a:pPr>
              <a:defRPr sz="1800"/>
            </a:pPr>
            <a:r>
              <a:t>Set reminders &amp; follow-ups</a:t>
            </a:r>
          </a:p>
          <a:p>
            <a:pPr>
              <a:defRPr sz="1800"/>
            </a:pPr>
            <a:r>
              <a:t>Track communication history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Manage sales team accounts</a:t>
            </a:r>
          </a:p>
          <a:p>
            <a:pPr>
              <a:defRPr sz="1800"/>
            </a:pPr>
            <a:r>
              <a:t>Set permissions &amp; roles</a:t>
            </a:r>
          </a:p>
          <a:p>
            <a:pPr>
              <a:defRPr sz="1800"/>
            </a:pPr>
            <a:r>
              <a:t>Ensure secure access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