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0"/>
  </p:notesMasterIdLst>
  <p:sldIdLst>
    <p:sldId id="277" r:id="rId2"/>
    <p:sldId id="279"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6" r:id="rId19"/>
  </p:sldIdLst>
  <p:sldSz cx="13716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6197"/>
  </p:normalViewPr>
  <p:slideViewPr>
    <p:cSldViewPr snapToGrid="0">
      <p:cViewPr varScale="1">
        <p:scale>
          <a:sx n="59" d="100"/>
          <a:sy n="59" d="100"/>
        </p:scale>
        <p:origin x="7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905f7a3997_0_15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905f7a399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431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a53dcae526_1_40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a53dcae526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a53dcae526_1_40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a53dcae526_1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a53dcae526_1_4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g1a53dcae526_1_4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a53e39cf87_1_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a53e39cf8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53e39cf87_1_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53e39cf8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53e39cf87_1_9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53e39cf87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a53e39cf87_1_8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a53e39cf87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a53e39cf87_1_14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a53e39cf87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a53e39cf87_0_1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1a53e39cf87_0_12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a53dcae526_1_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a53dcae526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690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a53dcae526_1_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a53dcae52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53dcae526_1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53dcae52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53dcae526_1_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53dcae52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a53dcae526_1_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a53dcae526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53dcae526_1_8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a53dcae526_1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a53dcae526_1_20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1a53dcae526_1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a53dcae526_1_30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1a53dcae526_1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67563" y="1240958"/>
            <a:ext cx="12780900" cy="3420900"/>
          </a:xfrm>
          <a:prstGeom prst="rect">
            <a:avLst/>
          </a:prstGeom>
        </p:spPr>
        <p:txBody>
          <a:bodyPr spcFirstLastPara="1" wrap="square" lIns="142225" tIns="142225" rIns="142225" bIns="142225" anchor="b" anchorCtr="0">
            <a:no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11" name="Google Shape;11;p2"/>
          <p:cNvSpPr txBox="1">
            <a:spLocks noGrp="1"/>
          </p:cNvSpPr>
          <p:nvPr>
            <p:ph type="subTitle" idx="1"/>
          </p:nvPr>
        </p:nvSpPr>
        <p:spPr>
          <a:xfrm>
            <a:off x="467550" y="4723542"/>
            <a:ext cx="12780900" cy="1320900"/>
          </a:xfrm>
          <a:prstGeom prst="rect">
            <a:avLst/>
          </a:prstGeom>
        </p:spPr>
        <p:txBody>
          <a:bodyPr spcFirstLastPara="1" wrap="square" lIns="142225" tIns="142225" rIns="142225" bIns="142225" anchor="t" anchorCtr="0">
            <a:no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a:endParaRPr/>
          </a:p>
        </p:txBody>
      </p:sp>
      <p:sp>
        <p:nvSpPr>
          <p:cNvPr id="12" name="Google Shape;12;p2"/>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本文 1" userDrawn="1">
  <p:cSld name="TITLE_AND_BODY_2">
    <p:spTree>
      <p:nvGrpSpPr>
        <p:cNvPr id="1" name="Shape 50"/>
        <p:cNvGrpSpPr/>
        <p:nvPr/>
      </p:nvGrpSpPr>
      <p:grpSpPr>
        <a:xfrm>
          <a:off x="0" y="0"/>
          <a:ext cx="0" cy="0"/>
          <a:chOff x="0" y="0"/>
          <a:chExt cx="0" cy="0"/>
        </a:xfrm>
      </p:grpSpPr>
      <p:sp>
        <p:nvSpPr>
          <p:cNvPr id="53" name="Google Shape;53;p13"/>
          <p:cNvSpPr txBox="1"/>
          <p:nvPr/>
        </p:nvSpPr>
        <p:spPr>
          <a:xfrm>
            <a:off x="0" y="8207700"/>
            <a:ext cx="13716000" cy="36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solidFill>
                  <a:srgbClr val="999999"/>
                </a:solidFill>
              </a:rPr>
              <a:t>©図解総研</a:t>
            </a:r>
            <a:endParaRPr sz="1100">
              <a:solidFill>
                <a:srgbClr val="99999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ster #3">
  <p:cSld name="TITLE_AND_BODY_1">
    <p:spTree>
      <p:nvGrpSpPr>
        <p:cNvPr id="1"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カスタム レイアウト 1 1">
  <p:cSld name="カスタム レイアウト 1">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0" y="0"/>
            <a:ext cx="13716000" cy="952500"/>
          </a:xfrm>
          <a:prstGeom prst="rect">
            <a:avLst/>
          </a:prstGeom>
          <a:noFill/>
          <a:ln>
            <a:noFill/>
          </a:ln>
        </p:spPr>
        <p:txBody>
          <a:bodyPr spcFirstLastPara="1" wrap="square" lIns="142225" tIns="142225" rIns="142225" bIns="142225" anchor="t" anchorCtr="0">
            <a:noAutofit/>
          </a:bodyPr>
          <a:lstStyle>
            <a:lvl1pPr marR="0" lvl="0" algn="ctr"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ster #3 2">
  <p:cSld name="Master #3 2">
    <p:spTree>
      <p:nvGrpSpPr>
        <p:cNvPr id="1" name="Shape 61"/>
        <p:cNvGrpSpPr/>
        <p:nvPr/>
      </p:nvGrpSpPr>
      <p:grpSpPr>
        <a:xfrm>
          <a:off x="0" y="0"/>
          <a:ext cx="0" cy="0"/>
          <a:chOff x="0" y="0"/>
          <a:chExt cx="0" cy="0"/>
        </a:xfrm>
      </p:grpSpPr>
      <p:sp>
        <p:nvSpPr>
          <p:cNvPr id="62" name="Google Shape;62;p18"/>
          <p:cNvSpPr txBox="1">
            <a:spLocks noGrp="1"/>
          </p:cNvSpPr>
          <p:nvPr>
            <p:ph type="sldNum" idx="12"/>
          </p:nvPr>
        </p:nvSpPr>
        <p:spPr>
          <a:xfrm>
            <a:off x="49698" y="8172450"/>
            <a:ext cx="335100" cy="307800"/>
          </a:xfrm>
          <a:prstGeom prst="rect">
            <a:avLst/>
          </a:prstGeom>
          <a:noFill/>
          <a:ln>
            <a:noFill/>
          </a:ln>
        </p:spPr>
        <p:txBody>
          <a:bodyPr spcFirstLastPara="1" wrap="square" lIns="38100" tIns="38100" rIns="38100" bIns="38100" anchor="t" anchorCtr="0">
            <a:spAutoFit/>
          </a:bodyPr>
          <a:lstStyle>
            <a:lvl1pPr marL="0" marR="0" lvl="0" indent="0" algn="ctr" rtl="0">
              <a:lnSpc>
                <a:spcPct val="100000"/>
              </a:lnSpc>
              <a:spcBef>
                <a:spcPts val="0"/>
              </a:spcBef>
              <a:spcAft>
                <a:spcPts val="0"/>
              </a:spcAft>
              <a:buClr>
                <a:srgbClr val="000000"/>
              </a:buClr>
              <a:buSzPts val="1500"/>
              <a:buFont typeface="Arial"/>
              <a:buNone/>
              <a:defRPr sz="1500">
                <a:solidFill>
                  <a:srgbClr val="000000"/>
                </a:solidFill>
              </a:defRPr>
            </a:lvl1pPr>
            <a:lvl2pPr marL="0" marR="0" lvl="1" indent="0" algn="ctr" rtl="0">
              <a:lnSpc>
                <a:spcPct val="100000"/>
              </a:lnSpc>
              <a:spcBef>
                <a:spcPts val="0"/>
              </a:spcBef>
              <a:spcAft>
                <a:spcPts val="0"/>
              </a:spcAft>
              <a:buClr>
                <a:srgbClr val="000000"/>
              </a:buClr>
              <a:buSzPts val="1500"/>
              <a:buFont typeface="Arial"/>
              <a:buNone/>
              <a:defRPr sz="1500">
                <a:solidFill>
                  <a:srgbClr val="000000"/>
                </a:solidFill>
              </a:defRPr>
            </a:lvl2pPr>
            <a:lvl3pPr marL="0" marR="0" lvl="2" indent="0" algn="ctr" rtl="0">
              <a:lnSpc>
                <a:spcPct val="100000"/>
              </a:lnSpc>
              <a:spcBef>
                <a:spcPts val="0"/>
              </a:spcBef>
              <a:spcAft>
                <a:spcPts val="0"/>
              </a:spcAft>
              <a:buClr>
                <a:srgbClr val="000000"/>
              </a:buClr>
              <a:buSzPts val="1500"/>
              <a:buFont typeface="Arial"/>
              <a:buNone/>
              <a:defRPr sz="1500">
                <a:solidFill>
                  <a:srgbClr val="000000"/>
                </a:solidFill>
              </a:defRPr>
            </a:lvl3pPr>
            <a:lvl4pPr marL="0" marR="0" lvl="3" indent="0" algn="ctr" rtl="0">
              <a:lnSpc>
                <a:spcPct val="100000"/>
              </a:lnSpc>
              <a:spcBef>
                <a:spcPts val="0"/>
              </a:spcBef>
              <a:spcAft>
                <a:spcPts val="0"/>
              </a:spcAft>
              <a:buClr>
                <a:srgbClr val="000000"/>
              </a:buClr>
              <a:buSzPts val="1500"/>
              <a:buFont typeface="Arial"/>
              <a:buNone/>
              <a:defRPr sz="1500">
                <a:solidFill>
                  <a:srgbClr val="000000"/>
                </a:solidFill>
              </a:defRPr>
            </a:lvl4pPr>
            <a:lvl5pPr marL="0" marR="0" lvl="4" indent="0" algn="ctr" rtl="0">
              <a:lnSpc>
                <a:spcPct val="100000"/>
              </a:lnSpc>
              <a:spcBef>
                <a:spcPts val="0"/>
              </a:spcBef>
              <a:spcAft>
                <a:spcPts val="0"/>
              </a:spcAft>
              <a:buClr>
                <a:srgbClr val="000000"/>
              </a:buClr>
              <a:buSzPts val="1500"/>
              <a:buFont typeface="Arial"/>
              <a:buNone/>
              <a:defRPr sz="1500">
                <a:solidFill>
                  <a:srgbClr val="000000"/>
                </a:solidFill>
              </a:defRPr>
            </a:lvl5pPr>
            <a:lvl6pPr marL="0" marR="0" lvl="5" indent="0" algn="ctr" rtl="0">
              <a:lnSpc>
                <a:spcPct val="100000"/>
              </a:lnSpc>
              <a:spcBef>
                <a:spcPts val="0"/>
              </a:spcBef>
              <a:spcAft>
                <a:spcPts val="0"/>
              </a:spcAft>
              <a:buClr>
                <a:srgbClr val="000000"/>
              </a:buClr>
              <a:buSzPts val="1500"/>
              <a:buFont typeface="Arial"/>
              <a:buNone/>
              <a:defRPr sz="1500">
                <a:solidFill>
                  <a:srgbClr val="000000"/>
                </a:solidFill>
              </a:defRPr>
            </a:lvl6pPr>
            <a:lvl7pPr marL="0" marR="0" lvl="6" indent="0" algn="ctr" rtl="0">
              <a:lnSpc>
                <a:spcPct val="100000"/>
              </a:lnSpc>
              <a:spcBef>
                <a:spcPts val="0"/>
              </a:spcBef>
              <a:spcAft>
                <a:spcPts val="0"/>
              </a:spcAft>
              <a:buClr>
                <a:srgbClr val="000000"/>
              </a:buClr>
              <a:buSzPts val="1500"/>
              <a:buFont typeface="Arial"/>
              <a:buNone/>
              <a:defRPr sz="1500">
                <a:solidFill>
                  <a:srgbClr val="000000"/>
                </a:solidFill>
              </a:defRPr>
            </a:lvl7pPr>
            <a:lvl8pPr marL="0" marR="0" lvl="7" indent="0" algn="ctr" rtl="0">
              <a:lnSpc>
                <a:spcPct val="100000"/>
              </a:lnSpc>
              <a:spcBef>
                <a:spcPts val="0"/>
              </a:spcBef>
              <a:spcAft>
                <a:spcPts val="0"/>
              </a:spcAft>
              <a:buClr>
                <a:srgbClr val="000000"/>
              </a:buClr>
              <a:buSzPts val="1500"/>
              <a:buFont typeface="Arial"/>
              <a:buNone/>
              <a:defRPr sz="1500">
                <a:solidFill>
                  <a:srgbClr val="000000"/>
                </a:solidFill>
              </a:defRPr>
            </a:lvl8pPr>
            <a:lvl9pPr marL="0" marR="0" lvl="8" indent="0" algn="ctr" rtl="0">
              <a:lnSpc>
                <a:spcPct val="100000"/>
              </a:lnSpc>
              <a:spcBef>
                <a:spcPts val="0"/>
              </a:spcBef>
              <a:spcAft>
                <a:spcPts val="0"/>
              </a:spcAft>
              <a:buClr>
                <a:srgbClr val="000000"/>
              </a:buClr>
              <a:buSzPts val="1500"/>
              <a:buFont typeface="Arial"/>
              <a:buNone/>
              <a:defRPr sz="1500">
                <a:solidFill>
                  <a:srgbClr val="000000"/>
                </a:solidFill>
              </a:defRPr>
            </a:lvl9pPr>
          </a:lstStyle>
          <a:p>
            <a:pPr marL="0" lvl="0" indent="0" algn="ctr" rtl="0">
              <a:spcBef>
                <a:spcPts val="0"/>
              </a:spcBef>
              <a:spcAft>
                <a:spcPts val="0"/>
              </a:spcAft>
              <a:buNone/>
            </a:pPr>
            <a:fld id="{00000000-1234-1234-1234-123412341234}" type="slidenum">
              <a:rPr lang="ja"/>
              <a:t>‹#›</a:t>
            </a:fld>
            <a:endParaRPr sz="1600">
              <a:solidFill>
                <a:schemeClr val="dk2"/>
              </a:solidFill>
            </a:endParaRPr>
          </a:p>
        </p:txBody>
      </p:sp>
    </p:spTree>
    <p:extLst>
      <p:ext uri="{BB962C8B-B14F-4D97-AF65-F5344CB8AC3E}">
        <p14:creationId xmlns:p14="http://schemas.microsoft.com/office/powerpoint/2010/main" val="373823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ster #3 1 1">
  <p:cSld name="Master #3 1 1">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49698" y="8172450"/>
            <a:ext cx="335100" cy="307800"/>
          </a:xfrm>
          <a:prstGeom prst="rect">
            <a:avLst/>
          </a:prstGeom>
          <a:noFill/>
          <a:ln>
            <a:noFill/>
          </a:ln>
        </p:spPr>
        <p:txBody>
          <a:bodyPr spcFirstLastPara="1" wrap="square" lIns="38100" tIns="38100" rIns="38100" bIns="38100" anchor="t" anchorCtr="0">
            <a:spAutoFit/>
          </a:bodyPr>
          <a:lstStyle>
            <a:lvl1pPr marL="0" marR="0" lvl="0" indent="0" algn="ctr" rtl="0">
              <a:lnSpc>
                <a:spcPct val="100000"/>
              </a:lnSpc>
              <a:spcBef>
                <a:spcPts val="0"/>
              </a:spcBef>
              <a:spcAft>
                <a:spcPts val="0"/>
              </a:spcAft>
              <a:buClr>
                <a:srgbClr val="000000"/>
              </a:buClr>
              <a:buSzPts val="1500"/>
              <a:buFont typeface="Arial"/>
              <a:buNone/>
              <a:defRPr sz="1500">
                <a:solidFill>
                  <a:srgbClr val="000000"/>
                </a:solidFill>
              </a:defRPr>
            </a:lvl1pPr>
            <a:lvl2pPr marL="0" marR="0" lvl="1" indent="0" algn="ctr" rtl="0">
              <a:lnSpc>
                <a:spcPct val="100000"/>
              </a:lnSpc>
              <a:spcBef>
                <a:spcPts val="0"/>
              </a:spcBef>
              <a:spcAft>
                <a:spcPts val="0"/>
              </a:spcAft>
              <a:buClr>
                <a:srgbClr val="000000"/>
              </a:buClr>
              <a:buSzPts val="1500"/>
              <a:buFont typeface="Arial"/>
              <a:buNone/>
              <a:defRPr sz="1500">
                <a:solidFill>
                  <a:srgbClr val="000000"/>
                </a:solidFill>
              </a:defRPr>
            </a:lvl2pPr>
            <a:lvl3pPr marL="0" marR="0" lvl="2" indent="0" algn="ctr" rtl="0">
              <a:lnSpc>
                <a:spcPct val="100000"/>
              </a:lnSpc>
              <a:spcBef>
                <a:spcPts val="0"/>
              </a:spcBef>
              <a:spcAft>
                <a:spcPts val="0"/>
              </a:spcAft>
              <a:buClr>
                <a:srgbClr val="000000"/>
              </a:buClr>
              <a:buSzPts val="1500"/>
              <a:buFont typeface="Arial"/>
              <a:buNone/>
              <a:defRPr sz="1500">
                <a:solidFill>
                  <a:srgbClr val="000000"/>
                </a:solidFill>
              </a:defRPr>
            </a:lvl3pPr>
            <a:lvl4pPr marL="0" marR="0" lvl="3" indent="0" algn="ctr" rtl="0">
              <a:lnSpc>
                <a:spcPct val="100000"/>
              </a:lnSpc>
              <a:spcBef>
                <a:spcPts val="0"/>
              </a:spcBef>
              <a:spcAft>
                <a:spcPts val="0"/>
              </a:spcAft>
              <a:buClr>
                <a:srgbClr val="000000"/>
              </a:buClr>
              <a:buSzPts val="1500"/>
              <a:buFont typeface="Arial"/>
              <a:buNone/>
              <a:defRPr sz="1500">
                <a:solidFill>
                  <a:srgbClr val="000000"/>
                </a:solidFill>
              </a:defRPr>
            </a:lvl4pPr>
            <a:lvl5pPr marL="0" marR="0" lvl="4" indent="0" algn="ctr" rtl="0">
              <a:lnSpc>
                <a:spcPct val="100000"/>
              </a:lnSpc>
              <a:spcBef>
                <a:spcPts val="0"/>
              </a:spcBef>
              <a:spcAft>
                <a:spcPts val="0"/>
              </a:spcAft>
              <a:buClr>
                <a:srgbClr val="000000"/>
              </a:buClr>
              <a:buSzPts val="1500"/>
              <a:buFont typeface="Arial"/>
              <a:buNone/>
              <a:defRPr sz="1500">
                <a:solidFill>
                  <a:srgbClr val="000000"/>
                </a:solidFill>
              </a:defRPr>
            </a:lvl5pPr>
            <a:lvl6pPr marL="0" marR="0" lvl="5" indent="0" algn="ctr" rtl="0">
              <a:lnSpc>
                <a:spcPct val="100000"/>
              </a:lnSpc>
              <a:spcBef>
                <a:spcPts val="0"/>
              </a:spcBef>
              <a:spcAft>
                <a:spcPts val="0"/>
              </a:spcAft>
              <a:buClr>
                <a:srgbClr val="000000"/>
              </a:buClr>
              <a:buSzPts val="1500"/>
              <a:buFont typeface="Arial"/>
              <a:buNone/>
              <a:defRPr sz="1500">
                <a:solidFill>
                  <a:srgbClr val="000000"/>
                </a:solidFill>
              </a:defRPr>
            </a:lvl6pPr>
            <a:lvl7pPr marL="0" marR="0" lvl="6" indent="0" algn="ctr" rtl="0">
              <a:lnSpc>
                <a:spcPct val="100000"/>
              </a:lnSpc>
              <a:spcBef>
                <a:spcPts val="0"/>
              </a:spcBef>
              <a:spcAft>
                <a:spcPts val="0"/>
              </a:spcAft>
              <a:buClr>
                <a:srgbClr val="000000"/>
              </a:buClr>
              <a:buSzPts val="1500"/>
              <a:buFont typeface="Arial"/>
              <a:buNone/>
              <a:defRPr sz="1500">
                <a:solidFill>
                  <a:srgbClr val="000000"/>
                </a:solidFill>
              </a:defRPr>
            </a:lvl7pPr>
            <a:lvl8pPr marL="0" marR="0" lvl="7" indent="0" algn="ctr" rtl="0">
              <a:lnSpc>
                <a:spcPct val="100000"/>
              </a:lnSpc>
              <a:spcBef>
                <a:spcPts val="0"/>
              </a:spcBef>
              <a:spcAft>
                <a:spcPts val="0"/>
              </a:spcAft>
              <a:buClr>
                <a:srgbClr val="000000"/>
              </a:buClr>
              <a:buSzPts val="1500"/>
              <a:buFont typeface="Arial"/>
              <a:buNone/>
              <a:defRPr sz="1500">
                <a:solidFill>
                  <a:srgbClr val="000000"/>
                </a:solidFill>
              </a:defRPr>
            </a:lvl8pPr>
            <a:lvl9pPr marL="0" marR="0" lvl="8" indent="0" algn="ctr" rtl="0">
              <a:lnSpc>
                <a:spcPct val="100000"/>
              </a:lnSpc>
              <a:spcBef>
                <a:spcPts val="0"/>
              </a:spcBef>
              <a:spcAft>
                <a:spcPts val="0"/>
              </a:spcAft>
              <a:buClr>
                <a:srgbClr val="000000"/>
              </a:buClr>
              <a:buSzPts val="1500"/>
              <a:buFont typeface="Arial"/>
              <a:buNone/>
              <a:defRPr sz="1500">
                <a:solidFill>
                  <a:srgbClr val="000000"/>
                </a:solidFill>
              </a:defRPr>
            </a:lvl9pPr>
          </a:lstStyle>
          <a:p>
            <a:pPr marL="0" lvl="0" indent="0" algn="ctr" rtl="0">
              <a:spcBef>
                <a:spcPts val="0"/>
              </a:spcBef>
              <a:spcAft>
                <a:spcPts val="0"/>
              </a:spcAft>
              <a:buNone/>
            </a:pPr>
            <a:fld id="{00000000-1234-1234-1234-123412341234}" type="slidenum">
              <a:rPr lang="ja"/>
              <a:t>‹#›</a:t>
            </a:fld>
            <a:endParaRPr sz="1600">
              <a:solidFill>
                <a:schemeClr val="dk2"/>
              </a:solidFill>
            </a:endParaRPr>
          </a:p>
        </p:txBody>
      </p:sp>
    </p:spTree>
    <p:extLst>
      <p:ext uri="{BB962C8B-B14F-4D97-AF65-F5344CB8AC3E}">
        <p14:creationId xmlns:p14="http://schemas.microsoft.com/office/powerpoint/2010/main" val="202896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7550" y="3584750"/>
            <a:ext cx="12780900" cy="1403100"/>
          </a:xfrm>
          <a:prstGeom prst="rect">
            <a:avLst/>
          </a:prstGeom>
        </p:spPr>
        <p:txBody>
          <a:bodyPr spcFirstLastPara="1" wrap="square" lIns="142225" tIns="142225" rIns="142225" bIns="142225" anchor="ctr"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15" name="Google Shape;15;p3"/>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18" name="Google Shape;18;p4"/>
          <p:cNvSpPr txBox="1">
            <a:spLocks noGrp="1"/>
          </p:cNvSpPr>
          <p:nvPr>
            <p:ph type="body" idx="1"/>
          </p:nvPr>
        </p:nvSpPr>
        <p:spPr>
          <a:xfrm>
            <a:off x="467550" y="1920792"/>
            <a:ext cx="12780900" cy="5694000"/>
          </a:xfrm>
          <a:prstGeom prst="rect">
            <a:avLst/>
          </a:prstGeom>
        </p:spPr>
        <p:txBody>
          <a:bodyPr spcFirstLastPara="1" wrap="square" lIns="142225" tIns="142225" rIns="142225" bIns="142225" anchor="t" anchorCtr="0">
            <a:noAutofit/>
          </a:bodyPr>
          <a:lstStyle>
            <a:lvl1pPr marL="457200" lvl="0" indent="-406400">
              <a:spcBef>
                <a:spcPts val="0"/>
              </a:spcBef>
              <a:spcAft>
                <a:spcPts val="0"/>
              </a:spcAft>
              <a:buSzPts val="2800"/>
              <a:buChar char="●"/>
              <a:defRPr/>
            </a:lvl1pPr>
            <a:lvl2pPr marL="914400" lvl="1" indent="-368300">
              <a:spcBef>
                <a:spcPts val="2500"/>
              </a:spcBef>
              <a:spcAft>
                <a:spcPts val="0"/>
              </a:spcAft>
              <a:buSzPts val="2200"/>
              <a:buChar char="○"/>
              <a:defRPr/>
            </a:lvl2pPr>
            <a:lvl3pPr marL="1371600" lvl="2" indent="-368300">
              <a:spcBef>
                <a:spcPts val="2500"/>
              </a:spcBef>
              <a:spcAft>
                <a:spcPts val="0"/>
              </a:spcAft>
              <a:buSzPts val="2200"/>
              <a:buChar char="■"/>
              <a:defRPr/>
            </a:lvl3pPr>
            <a:lvl4pPr marL="1828800" lvl="3" indent="-368300">
              <a:spcBef>
                <a:spcPts val="2500"/>
              </a:spcBef>
              <a:spcAft>
                <a:spcPts val="0"/>
              </a:spcAft>
              <a:buSzPts val="2200"/>
              <a:buChar char="●"/>
              <a:defRPr/>
            </a:lvl4pPr>
            <a:lvl5pPr marL="2286000" lvl="4" indent="-368300">
              <a:spcBef>
                <a:spcPts val="2500"/>
              </a:spcBef>
              <a:spcAft>
                <a:spcPts val="0"/>
              </a:spcAft>
              <a:buSzPts val="2200"/>
              <a:buChar char="○"/>
              <a:defRPr/>
            </a:lvl5pPr>
            <a:lvl6pPr marL="2743200" lvl="5" indent="-368300">
              <a:spcBef>
                <a:spcPts val="2500"/>
              </a:spcBef>
              <a:spcAft>
                <a:spcPts val="0"/>
              </a:spcAft>
              <a:buSzPts val="2200"/>
              <a:buChar char="■"/>
              <a:defRPr/>
            </a:lvl6pPr>
            <a:lvl7pPr marL="3200400" lvl="6" indent="-368300">
              <a:spcBef>
                <a:spcPts val="2500"/>
              </a:spcBef>
              <a:spcAft>
                <a:spcPts val="0"/>
              </a:spcAft>
              <a:buSzPts val="2200"/>
              <a:buChar char="●"/>
              <a:defRPr/>
            </a:lvl7pPr>
            <a:lvl8pPr marL="3657600" lvl="7" indent="-368300">
              <a:spcBef>
                <a:spcPts val="2500"/>
              </a:spcBef>
              <a:spcAft>
                <a:spcPts val="0"/>
              </a:spcAft>
              <a:buSzPts val="2200"/>
              <a:buChar char="○"/>
              <a:defRPr/>
            </a:lvl8pPr>
            <a:lvl9pPr marL="4114800" lvl="8" indent="-368300">
              <a:spcBef>
                <a:spcPts val="2500"/>
              </a:spcBef>
              <a:spcAft>
                <a:spcPts val="2500"/>
              </a:spcAft>
              <a:buSzPts val="2200"/>
              <a:buChar char="■"/>
              <a:defRPr/>
            </a:lvl9pPr>
          </a:lstStyle>
          <a:p>
            <a:endParaRPr/>
          </a:p>
        </p:txBody>
      </p:sp>
      <p:sp>
        <p:nvSpPr>
          <p:cNvPr id="19" name="Google Shape;19;p4"/>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2" name="Google Shape;22;p5"/>
          <p:cNvSpPr txBox="1">
            <a:spLocks noGrp="1"/>
          </p:cNvSpPr>
          <p:nvPr>
            <p:ph type="body" idx="1"/>
          </p:nvPr>
        </p:nvSpPr>
        <p:spPr>
          <a:xfrm>
            <a:off x="467550" y="1920792"/>
            <a:ext cx="5999700" cy="5694000"/>
          </a:xfrm>
          <a:prstGeom prst="rect">
            <a:avLst/>
          </a:prstGeom>
        </p:spPr>
        <p:txBody>
          <a:bodyPr spcFirstLastPara="1" wrap="square" lIns="142225" tIns="142225" rIns="142225" bIns="142225" anchor="t" anchorCtr="0">
            <a:noAutofit/>
          </a:bodyPr>
          <a:lstStyle>
            <a:lvl1pPr marL="457200" lvl="0" indent="-368300">
              <a:spcBef>
                <a:spcPts val="0"/>
              </a:spcBef>
              <a:spcAft>
                <a:spcPts val="0"/>
              </a:spcAft>
              <a:buSzPts val="2200"/>
              <a:buChar char="●"/>
              <a:defRPr sz="22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23" name="Google Shape;23;p5"/>
          <p:cNvSpPr txBox="1">
            <a:spLocks noGrp="1"/>
          </p:cNvSpPr>
          <p:nvPr>
            <p:ph type="body" idx="2"/>
          </p:nvPr>
        </p:nvSpPr>
        <p:spPr>
          <a:xfrm>
            <a:off x="7248600" y="1920792"/>
            <a:ext cx="5999700" cy="5694000"/>
          </a:xfrm>
          <a:prstGeom prst="rect">
            <a:avLst/>
          </a:prstGeom>
        </p:spPr>
        <p:txBody>
          <a:bodyPr spcFirstLastPara="1" wrap="square" lIns="142225" tIns="142225" rIns="142225" bIns="142225" anchor="t" anchorCtr="0">
            <a:noAutofit/>
          </a:bodyPr>
          <a:lstStyle>
            <a:lvl1pPr marL="457200" lvl="0" indent="-368300">
              <a:spcBef>
                <a:spcPts val="0"/>
              </a:spcBef>
              <a:spcAft>
                <a:spcPts val="0"/>
              </a:spcAft>
              <a:buSzPts val="2200"/>
              <a:buChar char="●"/>
              <a:defRPr sz="22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24" name="Google Shape;24;p5"/>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7" name="Google Shape;27;p6"/>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67550" y="926000"/>
            <a:ext cx="4212000" cy="1259400"/>
          </a:xfrm>
          <a:prstGeom prst="rect">
            <a:avLst/>
          </a:prstGeom>
        </p:spPr>
        <p:txBody>
          <a:bodyPr spcFirstLastPara="1" wrap="square" lIns="142225" tIns="142225" rIns="142225" bIns="142225" anchor="b" anchorCtr="0">
            <a:no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a:endParaRPr/>
          </a:p>
        </p:txBody>
      </p:sp>
      <p:sp>
        <p:nvSpPr>
          <p:cNvPr id="30" name="Google Shape;30;p7"/>
          <p:cNvSpPr txBox="1">
            <a:spLocks noGrp="1"/>
          </p:cNvSpPr>
          <p:nvPr>
            <p:ph type="body" idx="1"/>
          </p:nvPr>
        </p:nvSpPr>
        <p:spPr>
          <a:xfrm>
            <a:off x="467550" y="2316000"/>
            <a:ext cx="4212000" cy="5298900"/>
          </a:xfrm>
          <a:prstGeom prst="rect">
            <a:avLst/>
          </a:prstGeom>
        </p:spPr>
        <p:txBody>
          <a:bodyPr spcFirstLastPara="1" wrap="square" lIns="142225" tIns="142225" rIns="142225" bIns="142225" anchor="t" anchorCtr="0">
            <a:noAutofit/>
          </a:bodyPr>
          <a:lstStyle>
            <a:lvl1pPr marL="457200" lvl="0" indent="-349250">
              <a:spcBef>
                <a:spcPts val="0"/>
              </a:spcBef>
              <a:spcAft>
                <a:spcPts val="0"/>
              </a:spcAft>
              <a:buSzPts val="1900"/>
              <a:buChar char="●"/>
              <a:defRPr sz="19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31" name="Google Shape;31;p7"/>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735375" y="750250"/>
            <a:ext cx="9551700" cy="6818100"/>
          </a:xfrm>
          <a:prstGeom prst="rect">
            <a:avLst/>
          </a:prstGeom>
        </p:spPr>
        <p:txBody>
          <a:bodyPr spcFirstLastPara="1" wrap="square" lIns="142225" tIns="142225" rIns="142225" bIns="142225" anchor="ctr" anchorCtr="0">
            <a:noAutofit/>
          </a:bodyPr>
          <a:lstStyle>
            <a:lvl1pPr lvl="0">
              <a:spcBef>
                <a:spcPts val="0"/>
              </a:spcBef>
              <a:spcAft>
                <a:spcPts val="0"/>
              </a:spcAft>
              <a:buSzPts val="7500"/>
              <a:buNone/>
              <a:defRPr sz="7500"/>
            </a:lvl1pPr>
            <a:lvl2pPr lvl="1">
              <a:spcBef>
                <a:spcPts val="0"/>
              </a:spcBef>
              <a:spcAft>
                <a:spcPts val="0"/>
              </a:spcAft>
              <a:buSzPts val="7500"/>
              <a:buNone/>
              <a:defRPr sz="7500"/>
            </a:lvl2pPr>
            <a:lvl3pPr lvl="2">
              <a:spcBef>
                <a:spcPts val="0"/>
              </a:spcBef>
              <a:spcAft>
                <a:spcPts val="0"/>
              </a:spcAft>
              <a:buSzPts val="7500"/>
              <a:buNone/>
              <a:defRPr sz="7500"/>
            </a:lvl3pPr>
            <a:lvl4pPr lvl="3">
              <a:spcBef>
                <a:spcPts val="0"/>
              </a:spcBef>
              <a:spcAft>
                <a:spcPts val="0"/>
              </a:spcAft>
              <a:buSzPts val="7500"/>
              <a:buNone/>
              <a:defRPr sz="7500"/>
            </a:lvl4pPr>
            <a:lvl5pPr lvl="4">
              <a:spcBef>
                <a:spcPts val="0"/>
              </a:spcBef>
              <a:spcAft>
                <a:spcPts val="0"/>
              </a:spcAft>
              <a:buSzPts val="7500"/>
              <a:buNone/>
              <a:defRPr sz="7500"/>
            </a:lvl5pPr>
            <a:lvl6pPr lvl="5">
              <a:spcBef>
                <a:spcPts val="0"/>
              </a:spcBef>
              <a:spcAft>
                <a:spcPts val="0"/>
              </a:spcAft>
              <a:buSzPts val="7500"/>
              <a:buNone/>
              <a:defRPr sz="7500"/>
            </a:lvl6pPr>
            <a:lvl7pPr lvl="6">
              <a:spcBef>
                <a:spcPts val="0"/>
              </a:spcBef>
              <a:spcAft>
                <a:spcPts val="0"/>
              </a:spcAft>
              <a:buSzPts val="7500"/>
              <a:buNone/>
              <a:defRPr sz="7500"/>
            </a:lvl7pPr>
            <a:lvl8pPr lvl="7">
              <a:spcBef>
                <a:spcPts val="0"/>
              </a:spcBef>
              <a:spcAft>
                <a:spcPts val="0"/>
              </a:spcAft>
              <a:buSzPts val="7500"/>
              <a:buNone/>
              <a:defRPr sz="7500"/>
            </a:lvl8pPr>
            <a:lvl9pPr lvl="8">
              <a:spcBef>
                <a:spcPts val="0"/>
              </a:spcBef>
              <a:spcAft>
                <a:spcPts val="0"/>
              </a:spcAft>
              <a:buSzPts val="7500"/>
              <a:buNone/>
              <a:defRPr sz="7500"/>
            </a:lvl9pPr>
          </a:lstStyle>
          <a:p>
            <a:endParaRPr/>
          </a:p>
        </p:txBody>
      </p:sp>
      <p:sp>
        <p:nvSpPr>
          <p:cNvPr id="34" name="Google Shape;34;p8"/>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858000" y="-208"/>
            <a:ext cx="6858000" cy="8572500"/>
          </a:xfrm>
          <a:prstGeom prst="rect">
            <a:avLst/>
          </a:prstGeom>
          <a:solidFill>
            <a:schemeClr val="lt2"/>
          </a:solidFill>
          <a:ln>
            <a:noFill/>
          </a:ln>
        </p:spPr>
        <p:txBody>
          <a:bodyPr spcFirstLastPara="1" wrap="square" lIns="142225" tIns="142225" rIns="142225" bIns="142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98250" y="2055292"/>
            <a:ext cx="6067800" cy="2470500"/>
          </a:xfrm>
          <a:prstGeom prst="rect">
            <a:avLst/>
          </a:prstGeom>
        </p:spPr>
        <p:txBody>
          <a:bodyPr spcFirstLastPara="1" wrap="square" lIns="142225" tIns="142225" rIns="142225" bIns="142225" anchor="b" anchorCtr="0">
            <a:no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38" name="Google Shape;38;p9"/>
          <p:cNvSpPr txBox="1">
            <a:spLocks noGrp="1"/>
          </p:cNvSpPr>
          <p:nvPr>
            <p:ph type="subTitle" idx="1"/>
          </p:nvPr>
        </p:nvSpPr>
        <p:spPr>
          <a:xfrm>
            <a:off x="398250" y="4671792"/>
            <a:ext cx="6067800" cy="2058600"/>
          </a:xfrm>
          <a:prstGeom prst="rect">
            <a:avLst/>
          </a:prstGeom>
        </p:spPr>
        <p:txBody>
          <a:bodyPr spcFirstLastPara="1" wrap="square" lIns="142225" tIns="142225" rIns="142225" bIns="142225" anchor="t" anchorCtr="0">
            <a:no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39" name="Google Shape;39;p9"/>
          <p:cNvSpPr txBox="1">
            <a:spLocks noGrp="1"/>
          </p:cNvSpPr>
          <p:nvPr>
            <p:ph type="body" idx="2"/>
          </p:nvPr>
        </p:nvSpPr>
        <p:spPr>
          <a:xfrm>
            <a:off x="7409250" y="1206792"/>
            <a:ext cx="5755500" cy="6158400"/>
          </a:xfrm>
          <a:prstGeom prst="rect">
            <a:avLst/>
          </a:prstGeom>
        </p:spPr>
        <p:txBody>
          <a:bodyPr spcFirstLastPara="1" wrap="square" lIns="142225" tIns="142225" rIns="142225" bIns="142225" anchor="ctr" anchorCtr="0">
            <a:noAutofit/>
          </a:bodyPr>
          <a:lstStyle>
            <a:lvl1pPr marL="457200" lvl="0" indent="-406400">
              <a:spcBef>
                <a:spcPts val="0"/>
              </a:spcBef>
              <a:spcAft>
                <a:spcPts val="0"/>
              </a:spcAft>
              <a:buSzPts val="2800"/>
              <a:buChar char="●"/>
              <a:defRPr/>
            </a:lvl1pPr>
            <a:lvl2pPr marL="914400" lvl="1" indent="-368300">
              <a:spcBef>
                <a:spcPts val="2500"/>
              </a:spcBef>
              <a:spcAft>
                <a:spcPts val="0"/>
              </a:spcAft>
              <a:buSzPts val="2200"/>
              <a:buChar char="○"/>
              <a:defRPr/>
            </a:lvl2pPr>
            <a:lvl3pPr marL="1371600" lvl="2" indent="-368300">
              <a:spcBef>
                <a:spcPts val="2500"/>
              </a:spcBef>
              <a:spcAft>
                <a:spcPts val="0"/>
              </a:spcAft>
              <a:buSzPts val="2200"/>
              <a:buChar char="■"/>
              <a:defRPr/>
            </a:lvl3pPr>
            <a:lvl4pPr marL="1828800" lvl="3" indent="-368300">
              <a:spcBef>
                <a:spcPts val="2500"/>
              </a:spcBef>
              <a:spcAft>
                <a:spcPts val="0"/>
              </a:spcAft>
              <a:buSzPts val="2200"/>
              <a:buChar char="●"/>
              <a:defRPr/>
            </a:lvl4pPr>
            <a:lvl5pPr marL="2286000" lvl="4" indent="-368300">
              <a:spcBef>
                <a:spcPts val="2500"/>
              </a:spcBef>
              <a:spcAft>
                <a:spcPts val="0"/>
              </a:spcAft>
              <a:buSzPts val="2200"/>
              <a:buChar char="○"/>
              <a:defRPr/>
            </a:lvl5pPr>
            <a:lvl6pPr marL="2743200" lvl="5" indent="-368300">
              <a:spcBef>
                <a:spcPts val="2500"/>
              </a:spcBef>
              <a:spcAft>
                <a:spcPts val="0"/>
              </a:spcAft>
              <a:buSzPts val="2200"/>
              <a:buChar char="■"/>
              <a:defRPr/>
            </a:lvl6pPr>
            <a:lvl7pPr marL="3200400" lvl="6" indent="-368300">
              <a:spcBef>
                <a:spcPts val="2500"/>
              </a:spcBef>
              <a:spcAft>
                <a:spcPts val="0"/>
              </a:spcAft>
              <a:buSzPts val="2200"/>
              <a:buChar char="●"/>
              <a:defRPr/>
            </a:lvl7pPr>
            <a:lvl8pPr marL="3657600" lvl="7" indent="-368300">
              <a:spcBef>
                <a:spcPts val="2500"/>
              </a:spcBef>
              <a:spcAft>
                <a:spcPts val="0"/>
              </a:spcAft>
              <a:buSzPts val="2200"/>
              <a:buChar char="○"/>
              <a:defRPr/>
            </a:lvl8pPr>
            <a:lvl9pPr marL="4114800" lvl="8" indent="-368300">
              <a:spcBef>
                <a:spcPts val="2500"/>
              </a:spcBef>
              <a:spcAft>
                <a:spcPts val="2500"/>
              </a:spcAft>
              <a:buSzPts val="2200"/>
              <a:buChar char="■"/>
              <a:defRPr/>
            </a:lvl9pPr>
          </a:lstStyle>
          <a:p>
            <a:endParaRPr/>
          </a:p>
        </p:txBody>
      </p:sp>
      <p:sp>
        <p:nvSpPr>
          <p:cNvPr id="40" name="Google Shape;40;p9"/>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7550" y="741708"/>
            <a:ext cx="12780900" cy="954600"/>
          </a:xfrm>
          <a:prstGeom prst="rect">
            <a:avLst/>
          </a:prstGeom>
          <a:noFill/>
          <a:ln>
            <a:noFill/>
          </a:ln>
        </p:spPr>
        <p:txBody>
          <a:bodyPr spcFirstLastPara="1" wrap="square" lIns="142225" tIns="142225" rIns="142225" bIns="142225" anchor="t" anchorCtr="0">
            <a:noAutofit/>
          </a:bodyPr>
          <a:lstStyle>
            <a:lvl1pPr lvl="0">
              <a:spcBef>
                <a:spcPts val="0"/>
              </a:spcBef>
              <a:spcAft>
                <a:spcPts val="0"/>
              </a:spcAft>
              <a:buClr>
                <a:schemeClr val="dk1"/>
              </a:buClr>
              <a:buSzPts val="4400"/>
              <a:buNone/>
              <a:defRPr sz="4400">
                <a:solidFill>
                  <a:schemeClr val="dk1"/>
                </a:solidFill>
              </a:defRPr>
            </a:lvl1pPr>
            <a:lvl2pPr lvl="1">
              <a:spcBef>
                <a:spcPts val="0"/>
              </a:spcBef>
              <a:spcAft>
                <a:spcPts val="0"/>
              </a:spcAft>
              <a:buClr>
                <a:schemeClr val="dk1"/>
              </a:buClr>
              <a:buSzPts val="4400"/>
              <a:buNone/>
              <a:defRPr sz="4400">
                <a:solidFill>
                  <a:schemeClr val="dk1"/>
                </a:solidFill>
              </a:defRPr>
            </a:lvl2pPr>
            <a:lvl3pPr lvl="2">
              <a:spcBef>
                <a:spcPts val="0"/>
              </a:spcBef>
              <a:spcAft>
                <a:spcPts val="0"/>
              </a:spcAft>
              <a:buClr>
                <a:schemeClr val="dk1"/>
              </a:buClr>
              <a:buSzPts val="4400"/>
              <a:buNone/>
              <a:defRPr sz="4400">
                <a:solidFill>
                  <a:schemeClr val="dk1"/>
                </a:solidFill>
              </a:defRPr>
            </a:lvl3pPr>
            <a:lvl4pPr lvl="3">
              <a:spcBef>
                <a:spcPts val="0"/>
              </a:spcBef>
              <a:spcAft>
                <a:spcPts val="0"/>
              </a:spcAft>
              <a:buClr>
                <a:schemeClr val="dk1"/>
              </a:buClr>
              <a:buSzPts val="4400"/>
              <a:buNone/>
              <a:defRPr sz="4400">
                <a:solidFill>
                  <a:schemeClr val="dk1"/>
                </a:solidFill>
              </a:defRPr>
            </a:lvl4pPr>
            <a:lvl5pPr lvl="4">
              <a:spcBef>
                <a:spcPts val="0"/>
              </a:spcBef>
              <a:spcAft>
                <a:spcPts val="0"/>
              </a:spcAft>
              <a:buClr>
                <a:schemeClr val="dk1"/>
              </a:buClr>
              <a:buSzPts val="4400"/>
              <a:buNone/>
              <a:defRPr sz="4400">
                <a:solidFill>
                  <a:schemeClr val="dk1"/>
                </a:solidFill>
              </a:defRPr>
            </a:lvl5pPr>
            <a:lvl6pPr lvl="5">
              <a:spcBef>
                <a:spcPts val="0"/>
              </a:spcBef>
              <a:spcAft>
                <a:spcPts val="0"/>
              </a:spcAft>
              <a:buClr>
                <a:schemeClr val="dk1"/>
              </a:buClr>
              <a:buSzPts val="4400"/>
              <a:buNone/>
              <a:defRPr sz="4400">
                <a:solidFill>
                  <a:schemeClr val="dk1"/>
                </a:solidFill>
              </a:defRPr>
            </a:lvl6pPr>
            <a:lvl7pPr lvl="6">
              <a:spcBef>
                <a:spcPts val="0"/>
              </a:spcBef>
              <a:spcAft>
                <a:spcPts val="0"/>
              </a:spcAft>
              <a:buClr>
                <a:schemeClr val="dk1"/>
              </a:buClr>
              <a:buSzPts val="4400"/>
              <a:buNone/>
              <a:defRPr sz="4400">
                <a:solidFill>
                  <a:schemeClr val="dk1"/>
                </a:solidFill>
              </a:defRPr>
            </a:lvl7pPr>
            <a:lvl8pPr lvl="7">
              <a:spcBef>
                <a:spcPts val="0"/>
              </a:spcBef>
              <a:spcAft>
                <a:spcPts val="0"/>
              </a:spcAft>
              <a:buClr>
                <a:schemeClr val="dk1"/>
              </a:buClr>
              <a:buSzPts val="4400"/>
              <a:buNone/>
              <a:defRPr sz="4400">
                <a:solidFill>
                  <a:schemeClr val="dk1"/>
                </a:solidFill>
              </a:defRPr>
            </a:lvl8pPr>
            <a:lvl9pPr lvl="8">
              <a:spcBef>
                <a:spcPts val="0"/>
              </a:spcBef>
              <a:spcAft>
                <a:spcPts val="0"/>
              </a:spcAft>
              <a:buClr>
                <a:schemeClr val="dk1"/>
              </a:buClr>
              <a:buSzPts val="4400"/>
              <a:buNone/>
              <a:defRPr sz="4400">
                <a:solidFill>
                  <a:schemeClr val="dk1"/>
                </a:solidFill>
              </a:defRPr>
            </a:lvl9pPr>
          </a:lstStyle>
          <a:p>
            <a:endParaRPr/>
          </a:p>
        </p:txBody>
      </p:sp>
      <p:sp>
        <p:nvSpPr>
          <p:cNvPr id="7" name="Google Shape;7;p1"/>
          <p:cNvSpPr txBox="1">
            <a:spLocks noGrp="1"/>
          </p:cNvSpPr>
          <p:nvPr>
            <p:ph type="body" idx="1"/>
          </p:nvPr>
        </p:nvSpPr>
        <p:spPr>
          <a:xfrm>
            <a:off x="467550" y="1920792"/>
            <a:ext cx="12780900" cy="5694000"/>
          </a:xfrm>
          <a:prstGeom prst="rect">
            <a:avLst/>
          </a:prstGeom>
          <a:noFill/>
          <a:ln>
            <a:noFill/>
          </a:ln>
        </p:spPr>
        <p:txBody>
          <a:bodyPr spcFirstLastPara="1" wrap="square" lIns="142225" tIns="142225" rIns="142225" bIns="142225" anchor="t" anchorCtr="0">
            <a:noAutofit/>
          </a:bodyPr>
          <a:lstStyle>
            <a:lvl1pPr marL="457200" lvl="0" indent="-406400">
              <a:lnSpc>
                <a:spcPct val="115000"/>
              </a:lnSpc>
              <a:spcBef>
                <a:spcPts val="0"/>
              </a:spcBef>
              <a:spcAft>
                <a:spcPts val="0"/>
              </a:spcAft>
              <a:buClr>
                <a:schemeClr val="dk2"/>
              </a:buClr>
              <a:buSzPts val="2800"/>
              <a:buChar char="●"/>
              <a:defRPr sz="2800">
                <a:solidFill>
                  <a:schemeClr val="dk2"/>
                </a:solidFill>
              </a:defRPr>
            </a:lvl1pPr>
            <a:lvl2pPr marL="914400" lvl="1" indent="-368300">
              <a:lnSpc>
                <a:spcPct val="115000"/>
              </a:lnSpc>
              <a:spcBef>
                <a:spcPts val="2500"/>
              </a:spcBef>
              <a:spcAft>
                <a:spcPts val="0"/>
              </a:spcAft>
              <a:buClr>
                <a:schemeClr val="dk2"/>
              </a:buClr>
              <a:buSzPts val="2200"/>
              <a:buChar char="○"/>
              <a:defRPr sz="2200">
                <a:solidFill>
                  <a:schemeClr val="dk2"/>
                </a:solidFill>
              </a:defRPr>
            </a:lvl2pPr>
            <a:lvl3pPr marL="1371600" lvl="2" indent="-368300">
              <a:lnSpc>
                <a:spcPct val="115000"/>
              </a:lnSpc>
              <a:spcBef>
                <a:spcPts val="2500"/>
              </a:spcBef>
              <a:spcAft>
                <a:spcPts val="0"/>
              </a:spcAft>
              <a:buClr>
                <a:schemeClr val="dk2"/>
              </a:buClr>
              <a:buSzPts val="2200"/>
              <a:buChar char="■"/>
              <a:defRPr sz="2200">
                <a:solidFill>
                  <a:schemeClr val="dk2"/>
                </a:solidFill>
              </a:defRPr>
            </a:lvl3pPr>
            <a:lvl4pPr marL="1828800" lvl="3" indent="-368300">
              <a:lnSpc>
                <a:spcPct val="115000"/>
              </a:lnSpc>
              <a:spcBef>
                <a:spcPts val="2500"/>
              </a:spcBef>
              <a:spcAft>
                <a:spcPts val="0"/>
              </a:spcAft>
              <a:buClr>
                <a:schemeClr val="dk2"/>
              </a:buClr>
              <a:buSzPts val="2200"/>
              <a:buChar char="●"/>
              <a:defRPr sz="2200">
                <a:solidFill>
                  <a:schemeClr val="dk2"/>
                </a:solidFill>
              </a:defRPr>
            </a:lvl4pPr>
            <a:lvl5pPr marL="2286000" lvl="4" indent="-368300">
              <a:lnSpc>
                <a:spcPct val="115000"/>
              </a:lnSpc>
              <a:spcBef>
                <a:spcPts val="2500"/>
              </a:spcBef>
              <a:spcAft>
                <a:spcPts val="0"/>
              </a:spcAft>
              <a:buClr>
                <a:schemeClr val="dk2"/>
              </a:buClr>
              <a:buSzPts val="2200"/>
              <a:buChar char="○"/>
              <a:defRPr sz="2200">
                <a:solidFill>
                  <a:schemeClr val="dk2"/>
                </a:solidFill>
              </a:defRPr>
            </a:lvl5pPr>
            <a:lvl6pPr marL="2743200" lvl="5" indent="-368300">
              <a:lnSpc>
                <a:spcPct val="115000"/>
              </a:lnSpc>
              <a:spcBef>
                <a:spcPts val="2500"/>
              </a:spcBef>
              <a:spcAft>
                <a:spcPts val="0"/>
              </a:spcAft>
              <a:buClr>
                <a:schemeClr val="dk2"/>
              </a:buClr>
              <a:buSzPts val="2200"/>
              <a:buChar char="■"/>
              <a:defRPr sz="2200">
                <a:solidFill>
                  <a:schemeClr val="dk2"/>
                </a:solidFill>
              </a:defRPr>
            </a:lvl6pPr>
            <a:lvl7pPr marL="3200400" lvl="6" indent="-368300">
              <a:lnSpc>
                <a:spcPct val="115000"/>
              </a:lnSpc>
              <a:spcBef>
                <a:spcPts val="2500"/>
              </a:spcBef>
              <a:spcAft>
                <a:spcPts val="0"/>
              </a:spcAft>
              <a:buClr>
                <a:schemeClr val="dk2"/>
              </a:buClr>
              <a:buSzPts val="2200"/>
              <a:buChar char="●"/>
              <a:defRPr sz="2200">
                <a:solidFill>
                  <a:schemeClr val="dk2"/>
                </a:solidFill>
              </a:defRPr>
            </a:lvl7pPr>
            <a:lvl8pPr marL="3657600" lvl="7" indent="-368300">
              <a:lnSpc>
                <a:spcPct val="115000"/>
              </a:lnSpc>
              <a:spcBef>
                <a:spcPts val="2500"/>
              </a:spcBef>
              <a:spcAft>
                <a:spcPts val="0"/>
              </a:spcAft>
              <a:buClr>
                <a:schemeClr val="dk2"/>
              </a:buClr>
              <a:buSzPts val="2200"/>
              <a:buChar char="○"/>
              <a:defRPr sz="2200">
                <a:solidFill>
                  <a:schemeClr val="dk2"/>
                </a:solidFill>
              </a:defRPr>
            </a:lvl8pPr>
            <a:lvl9pPr marL="4114800" lvl="8" indent="-368300">
              <a:lnSpc>
                <a:spcPct val="115000"/>
              </a:lnSpc>
              <a:spcBef>
                <a:spcPts val="2500"/>
              </a:spcBef>
              <a:spcAft>
                <a:spcPts val="2500"/>
              </a:spcAft>
              <a:buClr>
                <a:schemeClr val="dk2"/>
              </a:buClr>
              <a:buSzPts val="2200"/>
              <a:buChar char="■"/>
              <a:defRPr sz="2200">
                <a:solidFill>
                  <a:schemeClr val="dk2"/>
                </a:solidFill>
              </a:defRPr>
            </a:lvl9pPr>
          </a:lstStyle>
          <a:p>
            <a:endParaRPr/>
          </a:p>
        </p:txBody>
      </p:sp>
      <p:sp>
        <p:nvSpPr>
          <p:cNvPr id="8" name="Google Shape;8;p1"/>
          <p:cNvSpPr txBox="1">
            <a:spLocks noGrp="1"/>
          </p:cNvSpPr>
          <p:nvPr>
            <p:ph type="sldNum" idx="12"/>
          </p:nvPr>
        </p:nvSpPr>
        <p:spPr>
          <a:xfrm>
            <a:off x="12708687" y="7772028"/>
            <a:ext cx="822900" cy="656100"/>
          </a:xfrm>
          <a:prstGeom prst="rect">
            <a:avLst/>
          </a:prstGeom>
          <a:noFill/>
          <a:ln>
            <a:noFill/>
          </a:ln>
        </p:spPr>
        <p:txBody>
          <a:bodyPr spcFirstLastPara="1" wrap="square" lIns="142225" tIns="142225" rIns="142225" bIns="142225" anchor="ctr" anchorCtr="0">
            <a:no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6"/>
          <p:cNvSpPr txBox="1"/>
          <p:nvPr/>
        </p:nvSpPr>
        <p:spPr>
          <a:xfrm>
            <a:off x="2003275" y="3326771"/>
            <a:ext cx="9709500" cy="191895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ja" sz="4900">
                <a:solidFill>
                  <a:schemeClr val="dk1"/>
                </a:solidFill>
              </a:rPr>
              <a:t>ビジネスモデル図解</a:t>
            </a:r>
            <a:r>
              <a:rPr lang="ja-JP" altLang="en-US" sz="4900">
                <a:solidFill>
                  <a:schemeClr val="dk1"/>
                </a:solidFill>
              </a:rPr>
              <a:t>ツールキット</a:t>
            </a:r>
            <a:endParaRPr lang="en-US" altLang="ja-JP" sz="4900">
              <a:solidFill>
                <a:schemeClr val="dk1"/>
              </a:solidFill>
            </a:endParaRPr>
          </a:p>
          <a:p>
            <a:pPr marL="0" lvl="0" indent="0" algn="ctr" rtl="0">
              <a:lnSpc>
                <a:spcPct val="115000"/>
              </a:lnSpc>
              <a:spcBef>
                <a:spcPts val="0"/>
              </a:spcBef>
              <a:spcAft>
                <a:spcPts val="0"/>
              </a:spcAft>
              <a:buNone/>
            </a:pPr>
            <a:r>
              <a:rPr lang="ja-JP" altLang="en-US" sz="4900">
                <a:solidFill>
                  <a:schemeClr val="dk1"/>
                </a:solidFill>
              </a:rPr>
              <a:t>法人用</a:t>
            </a:r>
            <a:endParaRPr sz="3700">
              <a:solidFill>
                <a:schemeClr val="dk1"/>
              </a:solidFill>
            </a:endParaRPr>
          </a:p>
        </p:txBody>
      </p:sp>
      <p:pic>
        <p:nvPicPr>
          <p:cNvPr id="62" name="Google Shape;62;p16"/>
          <p:cNvPicPr preferRelativeResize="0"/>
          <p:nvPr/>
        </p:nvPicPr>
        <p:blipFill>
          <a:blip r:embed="rId3">
            <a:alphaModFix/>
          </a:blip>
          <a:stretch>
            <a:fillRect/>
          </a:stretch>
        </p:blipFill>
        <p:spPr>
          <a:xfrm>
            <a:off x="4851013" y="7258450"/>
            <a:ext cx="4014025" cy="983425"/>
          </a:xfrm>
          <a:prstGeom prst="rect">
            <a:avLst/>
          </a:prstGeom>
          <a:noFill/>
          <a:ln>
            <a:noFill/>
          </a:ln>
        </p:spPr>
      </p:pic>
    </p:spTree>
    <p:extLst>
      <p:ext uri="{BB962C8B-B14F-4D97-AF65-F5344CB8AC3E}">
        <p14:creationId xmlns:p14="http://schemas.microsoft.com/office/powerpoint/2010/main" val="277758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25"/>
          <p:cNvPicPr preferRelativeResize="0"/>
          <p:nvPr/>
        </p:nvPicPr>
        <p:blipFill>
          <a:blip r:embed="rId3">
            <a:alphaModFix/>
          </a:blip>
          <a:stretch>
            <a:fillRect/>
          </a:stretch>
        </p:blipFill>
        <p:spPr>
          <a:xfrm>
            <a:off x="0" y="10"/>
            <a:ext cx="13715999" cy="85724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26"/>
          <p:cNvPicPr preferRelativeResize="0"/>
          <p:nvPr/>
        </p:nvPicPr>
        <p:blipFill>
          <a:blip r:embed="rId3">
            <a:alphaModFix/>
          </a:blip>
          <a:stretch>
            <a:fillRect/>
          </a:stretch>
        </p:blipFill>
        <p:spPr>
          <a:xfrm>
            <a:off x="0" y="10"/>
            <a:ext cx="13715999" cy="85724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cxnSp>
        <p:nvCxnSpPr>
          <p:cNvPr id="484" name="Google Shape;484;p27"/>
          <p:cNvCxnSpPr/>
          <p:nvPr/>
        </p:nvCxnSpPr>
        <p:spPr>
          <a:xfrm>
            <a:off x="-17325" y="3336180"/>
            <a:ext cx="13750800" cy="0"/>
          </a:xfrm>
          <a:prstGeom prst="straightConnector1">
            <a:avLst/>
          </a:prstGeom>
          <a:noFill/>
          <a:ln w="9525" cap="flat" cmpd="sng">
            <a:solidFill>
              <a:srgbClr val="666666"/>
            </a:solidFill>
            <a:prstDash val="dash"/>
            <a:miter lim="400000"/>
            <a:headEnd type="none" w="sm" len="sm"/>
            <a:tailEnd type="none" w="sm" len="sm"/>
          </a:ln>
        </p:spPr>
      </p:cxnSp>
      <p:cxnSp>
        <p:nvCxnSpPr>
          <p:cNvPr id="485" name="Google Shape;485;p27"/>
          <p:cNvCxnSpPr/>
          <p:nvPr/>
        </p:nvCxnSpPr>
        <p:spPr>
          <a:xfrm>
            <a:off x="-28575" y="6052355"/>
            <a:ext cx="13750800" cy="0"/>
          </a:xfrm>
          <a:prstGeom prst="straightConnector1">
            <a:avLst/>
          </a:prstGeom>
          <a:noFill/>
          <a:ln w="9525" cap="flat" cmpd="sng">
            <a:solidFill>
              <a:srgbClr val="666666"/>
            </a:solidFill>
            <a:prstDash val="dash"/>
            <a:miter lim="400000"/>
            <a:headEnd type="none" w="sm" len="sm"/>
            <a:tailEnd type="none" w="sm" len="sm"/>
          </a:ln>
        </p:spPr>
      </p:cxnSp>
      <p:grpSp>
        <p:nvGrpSpPr>
          <p:cNvPr id="486" name="Google Shape;486;p27"/>
          <p:cNvGrpSpPr/>
          <p:nvPr/>
        </p:nvGrpSpPr>
        <p:grpSpPr>
          <a:xfrm>
            <a:off x="6507784" y="6569991"/>
            <a:ext cx="690300" cy="1270005"/>
            <a:chOff x="2956672" y="1384595"/>
            <a:chExt cx="690300" cy="1270005"/>
          </a:xfrm>
        </p:grpSpPr>
        <p:sp>
          <p:nvSpPr>
            <p:cNvPr id="487" name="Google Shape;487;p27"/>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88" name="Google Shape;488;p27"/>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89" name="Google Shape;489;p27"/>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0" name="Google Shape;490;p27"/>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1" name="Google Shape;491;p27"/>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2" name="Google Shape;492;p27"/>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3" name="Google Shape;493;p27"/>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4" name="Google Shape;494;p27"/>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96" name="Google Shape;496;p27"/>
          <p:cNvSpPr txBox="1"/>
          <p:nvPr/>
        </p:nvSpPr>
        <p:spPr>
          <a:xfrm>
            <a:off x="344475" y="1342159"/>
            <a:ext cx="2188800" cy="649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3600" b="0" i="0" u="none" strike="noStrike" cap="none">
                <a:solidFill>
                  <a:srgbClr val="FFFFFF"/>
                </a:solidFill>
                <a:latin typeface="Arial"/>
                <a:ea typeface="Arial"/>
                <a:cs typeface="Arial"/>
                <a:sym typeface="Arial"/>
              </a:rPr>
              <a:t>図解の例</a:t>
            </a:r>
            <a:endParaRPr sz="1400" b="0" i="0" u="none" strike="noStrike" cap="none">
              <a:solidFill>
                <a:srgbClr val="FFFFFF"/>
              </a:solidFill>
              <a:latin typeface="Arial"/>
              <a:ea typeface="Arial"/>
              <a:cs typeface="Arial"/>
              <a:sym typeface="Arial"/>
            </a:endParaRPr>
          </a:p>
        </p:txBody>
      </p:sp>
      <p:sp>
        <p:nvSpPr>
          <p:cNvPr id="497" name="Google Shape;497;p27"/>
          <p:cNvSpPr/>
          <p:nvPr/>
        </p:nvSpPr>
        <p:spPr>
          <a:xfrm>
            <a:off x="9898907" y="6881033"/>
            <a:ext cx="1787400" cy="718200"/>
          </a:xfrm>
          <a:prstGeom prst="wedgeRoundRectCallout">
            <a:avLst>
              <a:gd name="adj1" fmla="val -55980"/>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8" name="Google Shape;498;p27"/>
          <p:cNvGrpSpPr/>
          <p:nvPr/>
        </p:nvGrpSpPr>
        <p:grpSpPr>
          <a:xfrm>
            <a:off x="6497604" y="1285323"/>
            <a:ext cx="690361" cy="1278111"/>
            <a:chOff x="-1" y="0"/>
            <a:chExt cx="946737" cy="1704148"/>
          </a:xfrm>
        </p:grpSpPr>
        <p:sp>
          <p:nvSpPr>
            <p:cNvPr id="499" name="Google Shape;499;p27"/>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00" name="Google Shape;500;p27"/>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01" name="Google Shape;501;p27"/>
          <p:cNvSpPr txBox="1"/>
          <p:nvPr/>
        </p:nvSpPr>
        <p:spPr>
          <a:xfrm>
            <a:off x="5809297" y="2634386"/>
            <a:ext cx="20445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ユーザー</a:t>
            </a:r>
            <a:endParaRPr sz="1000" b="1" i="0" u="none" strike="noStrike" cap="none" dirty="0">
              <a:solidFill>
                <a:srgbClr val="000000"/>
              </a:solidFill>
              <a:latin typeface="Arial"/>
              <a:ea typeface="Arial"/>
              <a:cs typeface="Arial"/>
              <a:sym typeface="Arial"/>
            </a:endParaRPr>
          </a:p>
        </p:txBody>
      </p:sp>
      <p:sp>
        <p:nvSpPr>
          <p:cNvPr id="502" name="Google Shape;502;p27"/>
          <p:cNvSpPr txBox="1"/>
          <p:nvPr/>
        </p:nvSpPr>
        <p:spPr>
          <a:xfrm>
            <a:off x="5693504"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事業者</a:t>
            </a:r>
            <a:endParaRPr sz="1000" b="1" i="0" u="none" strike="noStrike" cap="none">
              <a:solidFill>
                <a:srgbClr val="000000"/>
              </a:solidFill>
              <a:latin typeface="Arial"/>
              <a:ea typeface="Arial"/>
              <a:cs typeface="Arial"/>
              <a:sym typeface="Arial"/>
            </a:endParaRPr>
          </a:p>
        </p:txBody>
      </p:sp>
      <p:sp>
        <p:nvSpPr>
          <p:cNvPr id="503" name="Google Shape;503;p27"/>
          <p:cNvSpPr txBox="1"/>
          <p:nvPr/>
        </p:nvSpPr>
        <p:spPr>
          <a:xfrm>
            <a:off x="6049484"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運営</a:t>
            </a:r>
            <a:endParaRPr sz="1400" b="0" i="0" u="none" strike="noStrike" cap="none">
              <a:solidFill>
                <a:srgbClr val="000000"/>
              </a:solidFill>
              <a:latin typeface="Arial"/>
              <a:ea typeface="Arial"/>
              <a:cs typeface="Arial"/>
              <a:sym typeface="Arial"/>
            </a:endParaRPr>
          </a:p>
        </p:txBody>
      </p:sp>
      <p:sp>
        <p:nvSpPr>
          <p:cNvPr id="505" name="Google Shape;505;p27"/>
          <p:cNvSpPr txBox="1"/>
          <p:nvPr/>
        </p:nvSpPr>
        <p:spPr>
          <a:xfrm>
            <a:off x="6186187" y="5269250"/>
            <a:ext cx="1313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事業名</a:t>
            </a:r>
            <a:endParaRPr sz="1000" b="1" i="0" u="none" strike="noStrike" cap="none">
              <a:solidFill>
                <a:srgbClr val="000000"/>
              </a:solidFill>
              <a:latin typeface="Arial"/>
              <a:ea typeface="Arial"/>
              <a:cs typeface="Arial"/>
              <a:sym typeface="Arial"/>
            </a:endParaRPr>
          </a:p>
        </p:txBody>
      </p:sp>
      <p:sp>
        <p:nvSpPr>
          <p:cNvPr id="506" name="Google Shape;506;p27"/>
          <p:cNvSpPr txBox="1"/>
          <p:nvPr/>
        </p:nvSpPr>
        <p:spPr>
          <a:xfrm>
            <a:off x="3511828" y="5269247"/>
            <a:ext cx="1786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水筒</a:t>
            </a:r>
            <a:endParaRPr lang="en-US" altLang="ja" sz="1800" b="1" i="0" u="none" strike="noStrike" cap="none" dirty="0">
              <a:solidFill>
                <a:srgbClr val="000000"/>
              </a:solidFill>
              <a:latin typeface="Arial"/>
              <a:ea typeface="Arial"/>
              <a:cs typeface="Arial"/>
              <a:sym typeface="Arial"/>
            </a:endParaRPr>
          </a:p>
        </p:txBody>
      </p:sp>
      <p:sp>
        <p:nvSpPr>
          <p:cNvPr id="507" name="Google Shape;507;p27"/>
          <p:cNvSpPr txBox="1"/>
          <p:nvPr/>
        </p:nvSpPr>
        <p:spPr>
          <a:xfrm>
            <a:off x="8454292" y="5466842"/>
            <a:ext cx="1672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プラスチック削減</a:t>
            </a:r>
            <a:endParaRPr lang="en-US" altLang="ja-JP" sz="1800" b="1" dirty="0"/>
          </a:p>
        </p:txBody>
      </p:sp>
      <p:sp>
        <p:nvSpPr>
          <p:cNvPr id="508" name="Google Shape;508;p27"/>
          <p:cNvSpPr txBox="1"/>
          <p:nvPr/>
        </p:nvSpPr>
        <p:spPr>
          <a:xfrm>
            <a:off x="9982804" y="6917952"/>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sz="1200" dirty="0"/>
              <a:t>売り上げデータを活用できる</a:t>
            </a:r>
            <a:endParaRPr sz="1200" b="0" i="0" u="none" strike="noStrike" cap="none" dirty="0">
              <a:solidFill>
                <a:srgbClr val="000000"/>
              </a:solidFill>
              <a:latin typeface="Arial"/>
              <a:ea typeface="Arial"/>
              <a:cs typeface="Arial"/>
              <a:sym typeface="Arial"/>
            </a:endParaRPr>
          </a:p>
        </p:txBody>
      </p:sp>
      <p:sp>
        <p:nvSpPr>
          <p:cNvPr id="509" name="Google Shape;509;p27"/>
          <p:cNvSpPr txBox="1"/>
          <p:nvPr/>
        </p:nvSpPr>
        <p:spPr>
          <a:xfrm>
            <a:off x="12385410" y="2035889"/>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利用者</a:t>
            </a:r>
            <a:endParaRPr sz="1900" b="0" i="0" u="none" strike="noStrike" cap="none">
              <a:solidFill>
                <a:srgbClr val="999999"/>
              </a:solidFill>
              <a:latin typeface="Arial"/>
              <a:ea typeface="Arial"/>
              <a:cs typeface="Arial"/>
              <a:sym typeface="Arial"/>
            </a:endParaRPr>
          </a:p>
        </p:txBody>
      </p:sp>
      <p:sp>
        <p:nvSpPr>
          <p:cNvPr id="510" name="Google Shape;510;p27"/>
          <p:cNvSpPr txBox="1"/>
          <p:nvPr/>
        </p:nvSpPr>
        <p:spPr>
          <a:xfrm>
            <a:off x="12385410" y="4545011"/>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a:t>
            </a:r>
            <a:endParaRPr sz="1900" b="0" i="0" u="none" strike="noStrike" cap="none">
              <a:solidFill>
                <a:srgbClr val="999999"/>
              </a:solidFill>
              <a:latin typeface="Arial"/>
              <a:ea typeface="Arial"/>
              <a:cs typeface="Arial"/>
              <a:sym typeface="Arial"/>
            </a:endParaRPr>
          </a:p>
        </p:txBody>
      </p:sp>
      <p:sp>
        <p:nvSpPr>
          <p:cNvPr id="511" name="Google Shape;511;p27"/>
          <p:cNvSpPr txBox="1"/>
          <p:nvPr/>
        </p:nvSpPr>
        <p:spPr>
          <a:xfrm>
            <a:off x="12385410" y="7203642"/>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事業者</a:t>
            </a:r>
            <a:endParaRPr sz="1900" b="0" i="0" u="none" strike="noStrike" cap="none">
              <a:solidFill>
                <a:srgbClr val="999999"/>
              </a:solidFill>
              <a:latin typeface="Arial"/>
              <a:ea typeface="Arial"/>
              <a:cs typeface="Arial"/>
              <a:sym typeface="Arial"/>
            </a:endParaRPr>
          </a:p>
        </p:txBody>
      </p:sp>
      <p:cxnSp>
        <p:nvCxnSpPr>
          <p:cNvPr id="512" name="Google Shape;512;p27"/>
          <p:cNvCxnSpPr/>
          <p:nvPr/>
        </p:nvCxnSpPr>
        <p:spPr>
          <a:xfrm>
            <a:off x="4992341" y="4613684"/>
            <a:ext cx="1261500" cy="0"/>
          </a:xfrm>
          <a:prstGeom prst="straightConnector1">
            <a:avLst/>
          </a:prstGeom>
          <a:noFill/>
          <a:ln w="28575" cap="flat" cmpd="sng">
            <a:solidFill>
              <a:srgbClr val="000000"/>
            </a:solidFill>
            <a:prstDash val="solid"/>
            <a:miter lim="400000"/>
            <a:headEnd type="oval" w="lg" len="lg"/>
            <a:tailEnd type="none" w="sm" len="sm"/>
          </a:ln>
        </p:spPr>
      </p:cxnSp>
      <p:cxnSp>
        <p:nvCxnSpPr>
          <p:cNvPr id="513" name="Google Shape;513;p27"/>
          <p:cNvCxnSpPr/>
          <p:nvPr/>
        </p:nvCxnSpPr>
        <p:spPr>
          <a:xfrm>
            <a:off x="6677200" y="2987084"/>
            <a:ext cx="0" cy="810300"/>
          </a:xfrm>
          <a:prstGeom prst="straightConnector1">
            <a:avLst/>
          </a:prstGeom>
          <a:noFill/>
          <a:ln w="28575" cap="flat" cmpd="sng">
            <a:solidFill>
              <a:srgbClr val="000000"/>
            </a:solidFill>
            <a:prstDash val="solid"/>
            <a:miter lim="400000"/>
            <a:headEnd type="none" w="sm" len="sm"/>
            <a:tailEnd type="stealth" w="med" len="med"/>
          </a:ln>
        </p:spPr>
      </p:cxnSp>
      <p:sp>
        <p:nvSpPr>
          <p:cNvPr id="514" name="Google Shape;514;p27"/>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JP" altLang="en-US" sz="2800" dirty="0">
                <a:solidFill>
                  <a:srgbClr val="434343"/>
                </a:solidFill>
              </a:rPr>
              <a:t>ボトルメイト</a:t>
            </a:r>
            <a:r>
              <a:rPr lang="ja" sz="2800" b="0" i="0" u="none" strike="noStrike" cap="none" dirty="0">
                <a:solidFill>
                  <a:srgbClr val="434343"/>
                </a:solidFill>
                <a:latin typeface="Arial"/>
                <a:ea typeface="Arial"/>
                <a:cs typeface="Arial"/>
                <a:sym typeface="Arial"/>
              </a:rPr>
              <a:t>：</a:t>
            </a:r>
            <a:r>
              <a:rPr lang="ja-JP" altLang="en-US" sz="2800" b="0" i="0" u="none" strike="noStrike" cap="none" dirty="0">
                <a:solidFill>
                  <a:srgbClr val="434343"/>
                </a:solidFill>
                <a:latin typeface="Arial"/>
                <a:ea typeface="Arial"/>
                <a:cs typeface="Arial"/>
                <a:sym typeface="Arial"/>
              </a:rPr>
              <a:t>専用ボトルで月額飲み放題、ペットボトル削減に貢献するサブスク</a:t>
            </a:r>
            <a:endParaRPr sz="2800" b="0" i="0" u="none" strike="noStrike" cap="none" dirty="0">
              <a:solidFill>
                <a:srgbClr val="434343"/>
              </a:solidFill>
              <a:latin typeface="Arial"/>
              <a:ea typeface="Arial"/>
              <a:cs typeface="Arial"/>
              <a:sym typeface="Arial"/>
            </a:endParaRPr>
          </a:p>
        </p:txBody>
      </p:sp>
      <p:cxnSp>
        <p:nvCxnSpPr>
          <p:cNvPr id="515" name="Google Shape;515;p27"/>
          <p:cNvCxnSpPr/>
          <p:nvPr/>
        </p:nvCxnSpPr>
        <p:spPr>
          <a:xfrm rot="10800000">
            <a:off x="666377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516" name="Google Shape;516;p27"/>
          <p:cNvSpPr/>
          <p:nvPr/>
        </p:nvSpPr>
        <p:spPr>
          <a:xfrm>
            <a:off x="65302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517" name="Google Shape;517;p27"/>
          <p:cNvGrpSpPr/>
          <p:nvPr/>
        </p:nvGrpSpPr>
        <p:grpSpPr>
          <a:xfrm>
            <a:off x="8925520" y="6569991"/>
            <a:ext cx="690300" cy="1270005"/>
            <a:chOff x="2956672" y="1384595"/>
            <a:chExt cx="690300" cy="1270005"/>
          </a:xfrm>
        </p:grpSpPr>
        <p:sp>
          <p:nvSpPr>
            <p:cNvPr id="518" name="Google Shape;518;p27"/>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19" name="Google Shape;519;p27"/>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0" name="Google Shape;520;p27"/>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1" name="Google Shape;521;p27"/>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2" name="Google Shape;522;p27"/>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3" name="Google Shape;523;p27"/>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4" name="Google Shape;524;p27"/>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5" name="Google Shape;525;p27"/>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26" name="Google Shape;526;p27"/>
          <p:cNvSpPr txBox="1"/>
          <p:nvPr/>
        </p:nvSpPr>
        <p:spPr>
          <a:xfrm>
            <a:off x="8244224" y="8058172"/>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飲料メーカー</a:t>
            </a:r>
            <a:endParaRPr sz="1000" b="1" i="0" u="none" strike="noStrike" cap="none" dirty="0">
              <a:solidFill>
                <a:srgbClr val="000000"/>
              </a:solidFill>
              <a:latin typeface="Arial"/>
              <a:ea typeface="Arial"/>
              <a:cs typeface="Arial"/>
              <a:sym typeface="Arial"/>
            </a:endParaRPr>
          </a:p>
        </p:txBody>
      </p:sp>
      <p:grpSp>
        <p:nvGrpSpPr>
          <p:cNvPr id="529" name="Google Shape;529;p27"/>
          <p:cNvGrpSpPr/>
          <p:nvPr/>
        </p:nvGrpSpPr>
        <p:grpSpPr>
          <a:xfrm>
            <a:off x="4059052" y="6569991"/>
            <a:ext cx="690300" cy="1270005"/>
            <a:chOff x="2956672" y="1384595"/>
            <a:chExt cx="690300" cy="1270005"/>
          </a:xfrm>
        </p:grpSpPr>
        <p:sp>
          <p:nvSpPr>
            <p:cNvPr id="530" name="Google Shape;530;p27"/>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1" name="Google Shape;531;p27"/>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2" name="Google Shape;532;p27"/>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3" name="Google Shape;533;p27"/>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4" name="Google Shape;534;p27"/>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5" name="Google Shape;535;p27"/>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6" name="Google Shape;536;p27"/>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7" name="Google Shape;537;p27"/>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38" name="Google Shape;538;p27"/>
          <p:cNvSpPr txBox="1"/>
          <p:nvPr/>
        </p:nvSpPr>
        <p:spPr>
          <a:xfrm>
            <a:off x="3244772"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水筒メーカー</a:t>
            </a:r>
            <a:endParaRPr sz="1000" b="1" i="0" u="none" strike="noStrike" cap="none" dirty="0">
              <a:solidFill>
                <a:srgbClr val="000000"/>
              </a:solidFill>
              <a:latin typeface="Arial"/>
              <a:ea typeface="Arial"/>
              <a:cs typeface="Arial"/>
              <a:sym typeface="Arial"/>
            </a:endParaRPr>
          </a:p>
        </p:txBody>
      </p:sp>
      <p:cxnSp>
        <p:nvCxnSpPr>
          <p:cNvPr id="539" name="Google Shape;539;p27"/>
          <p:cNvCxnSpPr/>
          <p:nvPr/>
        </p:nvCxnSpPr>
        <p:spPr>
          <a:xfrm>
            <a:off x="4976843" y="7471130"/>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540" name="Google Shape;540;p27"/>
          <p:cNvSpPr/>
          <p:nvPr/>
        </p:nvSpPr>
        <p:spPr>
          <a:xfrm>
            <a:off x="5474102" y="7340892"/>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sp>
        <p:nvSpPr>
          <p:cNvPr id="543" name="Google Shape;543;p27"/>
          <p:cNvSpPr txBox="1"/>
          <p:nvPr/>
        </p:nvSpPr>
        <p:spPr>
          <a:xfrm>
            <a:off x="3183310" y="5883521"/>
            <a:ext cx="731412" cy="208182"/>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a:t>　水筒</a:t>
            </a:r>
            <a:endParaRPr sz="1400" b="0" i="0" u="none" strike="noStrike" cap="none" dirty="0">
              <a:solidFill>
                <a:srgbClr val="000000"/>
              </a:solidFill>
              <a:latin typeface="Arial"/>
              <a:ea typeface="Arial"/>
              <a:cs typeface="Arial"/>
              <a:sym typeface="Arial"/>
            </a:endParaRPr>
          </a:p>
        </p:txBody>
      </p:sp>
      <p:sp>
        <p:nvSpPr>
          <p:cNvPr id="546" name="Google Shape;546;p27"/>
          <p:cNvSpPr/>
          <p:nvPr/>
        </p:nvSpPr>
        <p:spPr>
          <a:xfrm>
            <a:off x="6538679" y="3197533"/>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sp>
        <p:nvSpPr>
          <p:cNvPr id="549" name="Google Shape;549;p27"/>
          <p:cNvSpPr txBox="1"/>
          <p:nvPr/>
        </p:nvSpPr>
        <p:spPr>
          <a:xfrm>
            <a:off x="7225438" y="3191330"/>
            <a:ext cx="604018" cy="181742"/>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JP" altLang="en-US" sz="1400" b="0" i="0" u="none" strike="noStrike" cap="none" dirty="0">
                <a:solidFill>
                  <a:srgbClr val="000000"/>
                </a:solidFill>
                <a:latin typeface="Arial"/>
                <a:ea typeface="Arial"/>
                <a:cs typeface="Arial"/>
                <a:sym typeface="Arial"/>
              </a:rPr>
              <a:t>飲料</a:t>
            </a:r>
            <a:endParaRPr sz="1400" b="0" i="0" u="none" strike="noStrike" cap="none" dirty="0">
              <a:solidFill>
                <a:srgbClr val="000000"/>
              </a:solidFill>
              <a:latin typeface="Arial"/>
              <a:ea typeface="Arial"/>
              <a:cs typeface="Arial"/>
              <a:sym typeface="Arial"/>
            </a:endParaRPr>
          </a:p>
        </p:txBody>
      </p:sp>
      <p:sp>
        <p:nvSpPr>
          <p:cNvPr id="550" name="Google Shape;550;p27"/>
          <p:cNvSpPr txBox="1"/>
          <p:nvPr/>
        </p:nvSpPr>
        <p:spPr>
          <a:xfrm>
            <a:off x="7196897"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売上</a:t>
            </a:r>
            <a:endParaRPr sz="1400" b="0" i="0" u="none" strike="noStrike" cap="none">
              <a:solidFill>
                <a:srgbClr val="000000"/>
              </a:solidFill>
              <a:latin typeface="Arial"/>
              <a:ea typeface="Arial"/>
              <a:cs typeface="Arial"/>
              <a:sym typeface="Arial"/>
            </a:endParaRPr>
          </a:p>
        </p:txBody>
      </p:sp>
      <p:cxnSp>
        <p:nvCxnSpPr>
          <p:cNvPr id="551" name="Google Shape;551;p27"/>
          <p:cNvCxnSpPr/>
          <p:nvPr/>
        </p:nvCxnSpPr>
        <p:spPr>
          <a:xfrm rot="10800000">
            <a:off x="7027870" y="5576900"/>
            <a:ext cx="0" cy="912000"/>
          </a:xfrm>
          <a:prstGeom prst="straightConnector1">
            <a:avLst/>
          </a:prstGeom>
          <a:noFill/>
          <a:ln w="28575" cap="flat" cmpd="sng">
            <a:solidFill>
              <a:srgbClr val="000000"/>
            </a:solidFill>
            <a:prstDash val="solid"/>
            <a:miter lim="400000"/>
            <a:headEnd type="stealth" w="sm" len="sm"/>
            <a:tailEnd type="none" w="sm" len="sm"/>
          </a:ln>
        </p:spPr>
      </p:cxnSp>
      <p:sp>
        <p:nvSpPr>
          <p:cNvPr id="552" name="Google Shape;552;p27"/>
          <p:cNvSpPr/>
          <p:nvPr/>
        </p:nvSpPr>
        <p:spPr>
          <a:xfrm>
            <a:off x="68943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553" name="Google Shape;553;p27"/>
          <p:cNvSpPr/>
          <p:nvPr/>
        </p:nvSpPr>
        <p:spPr>
          <a:xfrm>
            <a:off x="1999730" y="4241151"/>
            <a:ext cx="1787400" cy="700500"/>
          </a:xfrm>
          <a:prstGeom prst="wedgeRoundRectCallout">
            <a:avLst>
              <a:gd name="adj1" fmla="val 59677"/>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7"/>
          <p:cNvSpPr txBox="1"/>
          <p:nvPr/>
        </p:nvSpPr>
        <p:spPr>
          <a:xfrm>
            <a:off x="2093299" y="4277875"/>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JP" altLang="en-US" sz="1200" b="0" i="0" u="none" strike="noStrike" cap="none" dirty="0">
                <a:solidFill>
                  <a:srgbClr val="000000"/>
                </a:solidFill>
                <a:latin typeface="Arial"/>
                <a:ea typeface="Arial"/>
                <a:cs typeface="Arial"/>
                <a:sym typeface="Arial"/>
              </a:rPr>
              <a:t>サービスを利用するための専用水筒</a:t>
            </a:r>
            <a:endParaRPr sz="1200" b="0" i="0" u="none" strike="noStrike" cap="none" dirty="0">
              <a:solidFill>
                <a:srgbClr val="000000"/>
              </a:solidFill>
              <a:latin typeface="Arial"/>
              <a:ea typeface="Arial"/>
              <a:cs typeface="Arial"/>
              <a:sym typeface="Arial"/>
            </a:endParaRPr>
          </a:p>
        </p:txBody>
      </p:sp>
      <p:sp>
        <p:nvSpPr>
          <p:cNvPr id="555" name="Google Shape;555;p27"/>
          <p:cNvSpPr/>
          <p:nvPr/>
        </p:nvSpPr>
        <p:spPr>
          <a:xfrm>
            <a:off x="9938368" y="4148494"/>
            <a:ext cx="1723200" cy="700500"/>
          </a:xfrm>
          <a:prstGeom prst="wedgeRoundRectCallout">
            <a:avLst>
              <a:gd name="adj1" fmla="val -57180"/>
              <a:gd name="adj2" fmla="val 2258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7"/>
          <p:cNvSpPr txBox="1"/>
          <p:nvPr/>
        </p:nvSpPr>
        <p:spPr>
          <a:xfrm>
            <a:off x="10004537" y="4199831"/>
            <a:ext cx="16695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sz="1200" b="0" i="0" u="none" strike="noStrike" cap="none" dirty="0">
                <a:solidFill>
                  <a:srgbClr val="000000"/>
                </a:solidFill>
                <a:latin typeface="Arial"/>
                <a:ea typeface="Arial"/>
                <a:cs typeface="Arial"/>
                <a:sym typeface="Arial"/>
              </a:rPr>
              <a:t>ペットボトルの削減によって</a:t>
            </a:r>
            <a:r>
              <a:rPr lang="en-US" altLang="ja-JP" sz="1200" b="0" i="0" u="none" strike="noStrike" cap="none" dirty="0">
                <a:solidFill>
                  <a:srgbClr val="000000"/>
                </a:solidFill>
                <a:latin typeface="Arial"/>
                <a:ea typeface="Arial"/>
                <a:cs typeface="Arial"/>
                <a:sym typeface="Arial"/>
              </a:rPr>
              <a:t>SDGs</a:t>
            </a:r>
            <a:r>
              <a:rPr lang="ja-JP" altLang="en-US" sz="1200" b="0" i="0" u="none" strike="noStrike" cap="none" dirty="0">
                <a:solidFill>
                  <a:srgbClr val="000000"/>
                </a:solidFill>
                <a:latin typeface="Arial"/>
                <a:ea typeface="Arial"/>
                <a:cs typeface="Arial"/>
                <a:sym typeface="Arial"/>
              </a:rPr>
              <a:t>に貢献する</a:t>
            </a:r>
            <a:endParaRPr sz="1200" b="0" i="0" u="none" strike="noStrike" cap="none" dirty="0">
              <a:solidFill>
                <a:srgbClr val="000000"/>
              </a:solidFill>
              <a:latin typeface="Arial"/>
              <a:ea typeface="Arial"/>
              <a:cs typeface="Arial"/>
              <a:sym typeface="Arial"/>
            </a:endParaRPr>
          </a:p>
        </p:txBody>
      </p:sp>
      <p:cxnSp>
        <p:nvCxnSpPr>
          <p:cNvPr id="557" name="Google Shape;557;p27"/>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grpSp>
        <p:nvGrpSpPr>
          <p:cNvPr id="558" name="Google Shape;558;p27"/>
          <p:cNvGrpSpPr/>
          <p:nvPr/>
        </p:nvGrpSpPr>
        <p:grpSpPr>
          <a:xfrm>
            <a:off x="8894815" y="1285323"/>
            <a:ext cx="690361" cy="1278111"/>
            <a:chOff x="-1" y="0"/>
            <a:chExt cx="946737" cy="1704148"/>
          </a:xfrm>
        </p:grpSpPr>
        <p:sp>
          <p:nvSpPr>
            <p:cNvPr id="559" name="Google Shape;559;p27"/>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60" name="Google Shape;560;p27"/>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61" name="Google Shape;561;p27"/>
          <p:cNvSpPr txBox="1"/>
          <p:nvPr/>
        </p:nvSpPr>
        <p:spPr>
          <a:xfrm>
            <a:off x="8268292" y="2634386"/>
            <a:ext cx="20445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オーナー</a:t>
            </a:r>
            <a:endParaRPr sz="1000" b="1" i="0" u="none" strike="noStrike" cap="none" dirty="0">
              <a:solidFill>
                <a:srgbClr val="000000"/>
              </a:solidFill>
              <a:latin typeface="Arial"/>
              <a:ea typeface="Arial"/>
              <a:cs typeface="Arial"/>
              <a:sym typeface="Arial"/>
            </a:endParaRPr>
          </a:p>
        </p:txBody>
      </p:sp>
      <p:sp>
        <p:nvSpPr>
          <p:cNvPr id="564" name="Google Shape;564;p27"/>
          <p:cNvSpPr/>
          <p:nvPr/>
        </p:nvSpPr>
        <p:spPr>
          <a:xfrm>
            <a:off x="8933439" y="3927338"/>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66" name="Google Shape;566;p27"/>
          <p:cNvSpPr/>
          <p:nvPr/>
        </p:nvSpPr>
        <p:spPr>
          <a:xfrm>
            <a:off x="4035104" y="4248831"/>
            <a:ext cx="749400" cy="7698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570" name="Google Shape;570;p27"/>
          <p:cNvCxnSpPr>
            <a:cxnSpLocks/>
          </p:cNvCxnSpPr>
          <p:nvPr/>
        </p:nvCxnSpPr>
        <p:spPr>
          <a:xfrm flipH="1" flipV="1">
            <a:off x="7387769" y="5151531"/>
            <a:ext cx="1549743" cy="1305170"/>
          </a:xfrm>
          <a:prstGeom prst="straightConnector1">
            <a:avLst/>
          </a:prstGeom>
          <a:noFill/>
          <a:ln w="28575" cap="flat" cmpd="sng">
            <a:solidFill>
              <a:srgbClr val="000000"/>
            </a:solidFill>
            <a:prstDash val="solid"/>
            <a:miter lim="400000"/>
            <a:headEnd type="stealth" w="med" len="med"/>
            <a:tailEnd type="none" w="sm" len="sm"/>
          </a:ln>
        </p:spPr>
      </p:cxnSp>
      <p:sp>
        <p:nvSpPr>
          <p:cNvPr id="571" name="Google Shape;571;p27"/>
          <p:cNvSpPr/>
          <p:nvPr/>
        </p:nvSpPr>
        <p:spPr>
          <a:xfrm>
            <a:off x="7922619" y="5584608"/>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7"/>
          <p:cNvSpPr txBox="1"/>
          <p:nvPr/>
        </p:nvSpPr>
        <p:spPr>
          <a:xfrm>
            <a:off x="5250485" y="7786002"/>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sz="1400" b="0" i="0" u="none" strike="noStrike" cap="none" dirty="0">
                <a:solidFill>
                  <a:srgbClr val="000000"/>
                </a:solidFill>
                <a:latin typeface="Arial"/>
                <a:ea typeface="Arial"/>
                <a:cs typeface="Arial"/>
                <a:sym typeface="Arial"/>
              </a:rPr>
              <a:t>製作依頼</a:t>
            </a:r>
            <a:endParaRPr sz="1400" b="0" i="0" u="none" strike="noStrike" cap="none" dirty="0">
              <a:solidFill>
                <a:srgbClr val="000000"/>
              </a:solidFill>
              <a:latin typeface="Arial"/>
              <a:ea typeface="Arial"/>
              <a:cs typeface="Arial"/>
              <a:sym typeface="Arial"/>
            </a:endParaRPr>
          </a:p>
        </p:txBody>
      </p:sp>
      <p:sp>
        <p:nvSpPr>
          <p:cNvPr id="575" name="Google Shape;575;p27"/>
          <p:cNvSpPr txBox="1"/>
          <p:nvPr/>
        </p:nvSpPr>
        <p:spPr>
          <a:xfrm>
            <a:off x="7577540" y="7761562"/>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dirty="0"/>
              <a:t>　契約料</a:t>
            </a:r>
            <a:endParaRPr sz="1400" b="0" i="0" u="none" strike="noStrike" cap="none" dirty="0">
              <a:solidFill>
                <a:srgbClr val="000000"/>
              </a:solidFill>
              <a:latin typeface="Arial"/>
              <a:ea typeface="Arial"/>
              <a:cs typeface="Arial"/>
              <a:sym typeface="Arial"/>
            </a:endParaRPr>
          </a:p>
        </p:txBody>
      </p:sp>
      <p:sp>
        <p:nvSpPr>
          <p:cNvPr id="577" name="Google Shape;577;p27"/>
          <p:cNvSpPr txBox="1"/>
          <p:nvPr/>
        </p:nvSpPr>
        <p:spPr>
          <a:xfrm>
            <a:off x="5444596" y="3152679"/>
            <a:ext cx="9789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dirty="0"/>
              <a:t>月額利用料</a:t>
            </a:r>
            <a:endParaRPr sz="1400" b="0" i="0" u="none" strike="noStrike" cap="none" dirty="0">
              <a:solidFill>
                <a:srgbClr val="000000"/>
              </a:solidFill>
              <a:latin typeface="Arial"/>
              <a:ea typeface="Arial"/>
              <a:cs typeface="Arial"/>
              <a:sym typeface="Arial"/>
            </a:endParaRPr>
          </a:p>
        </p:txBody>
      </p:sp>
      <p:sp>
        <p:nvSpPr>
          <p:cNvPr id="578" name="Google Shape;578;p27"/>
          <p:cNvSpPr/>
          <p:nvPr/>
        </p:nvSpPr>
        <p:spPr>
          <a:xfrm rot="-5400000" flipH="1">
            <a:off x="4050092" y="1900091"/>
            <a:ext cx="2400786" cy="2035206"/>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79" name="Google Shape;579;p27"/>
          <p:cNvSpPr/>
          <p:nvPr/>
        </p:nvSpPr>
        <p:spPr>
          <a:xfrm>
            <a:off x="4114897" y="3223825"/>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580" name="Google Shape;580;p27"/>
          <p:cNvSpPr txBox="1"/>
          <p:nvPr/>
        </p:nvSpPr>
        <p:spPr>
          <a:xfrm>
            <a:off x="3360657" y="3172484"/>
            <a:ext cx="692088" cy="265541"/>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JP" altLang="en-US" dirty="0"/>
              <a:t>購入料</a:t>
            </a:r>
            <a:endParaRPr sz="1400" b="0" i="0" u="none" strike="noStrike" cap="none" dirty="0">
              <a:solidFill>
                <a:srgbClr val="000000"/>
              </a:solidFill>
              <a:latin typeface="Arial"/>
              <a:ea typeface="Arial"/>
              <a:cs typeface="Arial"/>
              <a:sym typeface="Arial"/>
            </a:endParaRPr>
          </a:p>
        </p:txBody>
      </p:sp>
      <p:sp>
        <p:nvSpPr>
          <p:cNvPr id="581" name="Google Shape;581;p27"/>
          <p:cNvSpPr/>
          <p:nvPr/>
        </p:nvSpPr>
        <p:spPr>
          <a:xfrm rot="-5400000" flipH="1">
            <a:off x="4461371" y="2311367"/>
            <a:ext cx="1964736" cy="164872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none" w="sm" len="sm"/>
            <a:tailEnd type="stealth" w="med" len="med"/>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82" name="Google Shape;582;p27"/>
          <p:cNvSpPr/>
          <p:nvPr/>
        </p:nvSpPr>
        <p:spPr>
          <a:xfrm>
            <a:off x="4488541" y="3224485"/>
            <a:ext cx="256500" cy="2637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83" name="Google Shape;583;p27"/>
          <p:cNvSpPr txBox="1"/>
          <p:nvPr/>
        </p:nvSpPr>
        <p:spPr>
          <a:xfrm>
            <a:off x="4686188" y="3487076"/>
            <a:ext cx="564297" cy="281822"/>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JP" altLang="en-US" dirty="0"/>
              <a:t>水筒</a:t>
            </a:r>
            <a:endParaRPr sz="1400" b="0" i="0" u="none" strike="noStrike" cap="none" dirty="0">
              <a:solidFill>
                <a:srgbClr val="000000"/>
              </a:solidFill>
              <a:latin typeface="Arial"/>
              <a:ea typeface="Arial"/>
              <a:cs typeface="Arial"/>
              <a:sym typeface="Arial"/>
            </a:endParaRPr>
          </a:p>
        </p:txBody>
      </p:sp>
      <p:sp>
        <p:nvSpPr>
          <p:cNvPr id="585" name="Google Shape;585;p27"/>
          <p:cNvSpPr/>
          <p:nvPr/>
        </p:nvSpPr>
        <p:spPr>
          <a:xfrm>
            <a:off x="6486397" y="3925816"/>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4" name="Google Shape;189;p22">
            <a:extLst>
              <a:ext uri="{FF2B5EF4-FFF2-40B4-BE49-F238E27FC236}">
                <a16:creationId xmlns:a16="http://schemas.microsoft.com/office/drawing/2014/main" id="{ACAC3868-FB97-FCFC-DCF9-DCE08530EFFA}"/>
              </a:ext>
            </a:extLst>
          </p:cNvPr>
          <p:cNvCxnSpPr/>
          <p:nvPr/>
        </p:nvCxnSpPr>
        <p:spPr>
          <a:xfrm>
            <a:off x="7004133" y="2932651"/>
            <a:ext cx="0" cy="897600"/>
          </a:xfrm>
          <a:prstGeom prst="straightConnector1">
            <a:avLst/>
          </a:prstGeom>
          <a:noFill/>
          <a:ln w="28575" cap="flat" cmpd="sng">
            <a:solidFill>
              <a:srgbClr val="000000"/>
            </a:solidFill>
            <a:prstDash val="solid"/>
            <a:miter lim="400000"/>
            <a:headEnd type="stealth" w="med" len="med"/>
            <a:tailEnd type="none" w="sm" len="sm"/>
          </a:ln>
        </p:spPr>
      </p:cxnSp>
      <p:sp>
        <p:nvSpPr>
          <p:cNvPr id="5" name="Google Shape;192;p22">
            <a:extLst>
              <a:ext uri="{FF2B5EF4-FFF2-40B4-BE49-F238E27FC236}">
                <a16:creationId xmlns:a16="http://schemas.microsoft.com/office/drawing/2014/main" id="{B18EA72A-B40B-1358-7BD4-E41ADE4F7DA5}"/>
              </a:ext>
            </a:extLst>
          </p:cNvPr>
          <p:cNvSpPr/>
          <p:nvPr/>
        </p:nvSpPr>
        <p:spPr>
          <a:xfrm>
            <a:off x="6867831" y="3227112"/>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cxnSp>
        <p:nvCxnSpPr>
          <p:cNvPr id="6" name="Google Shape;156;p22">
            <a:extLst>
              <a:ext uri="{FF2B5EF4-FFF2-40B4-BE49-F238E27FC236}">
                <a16:creationId xmlns:a16="http://schemas.microsoft.com/office/drawing/2014/main" id="{F5970F9F-652E-AE07-1581-8D2F6A86A512}"/>
              </a:ext>
            </a:extLst>
          </p:cNvPr>
          <p:cNvCxnSpPr/>
          <p:nvPr/>
        </p:nvCxnSpPr>
        <p:spPr>
          <a:xfrm rot="10800000">
            <a:off x="7440421" y="7544539"/>
            <a:ext cx="1265400" cy="0"/>
          </a:xfrm>
          <a:prstGeom prst="straightConnector1">
            <a:avLst/>
          </a:prstGeom>
          <a:noFill/>
          <a:ln w="28575" cap="flat" cmpd="sng">
            <a:solidFill>
              <a:srgbClr val="000000"/>
            </a:solidFill>
            <a:prstDash val="solid"/>
            <a:miter lim="400000"/>
            <a:headEnd type="stealth" w="med" len="med"/>
            <a:tailEnd type="none" w="sm" len="sm"/>
          </a:ln>
        </p:spPr>
      </p:cxnSp>
      <p:sp>
        <p:nvSpPr>
          <p:cNvPr id="7" name="Google Shape;191;p22">
            <a:extLst>
              <a:ext uri="{FF2B5EF4-FFF2-40B4-BE49-F238E27FC236}">
                <a16:creationId xmlns:a16="http://schemas.microsoft.com/office/drawing/2014/main" id="{EB9793B2-3379-C4BC-0A35-E66A51F3A4E1}"/>
              </a:ext>
            </a:extLst>
          </p:cNvPr>
          <p:cNvSpPr/>
          <p:nvPr/>
        </p:nvSpPr>
        <p:spPr>
          <a:xfrm>
            <a:off x="7939613" y="741347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cxnSp>
        <p:nvCxnSpPr>
          <p:cNvPr id="8" name="Google Shape;176;p22">
            <a:extLst>
              <a:ext uri="{FF2B5EF4-FFF2-40B4-BE49-F238E27FC236}">
                <a16:creationId xmlns:a16="http://schemas.microsoft.com/office/drawing/2014/main" id="{F710D63B-0405-4C2C-6068-596E22F4A582}"/>
              </a:ext>
            </a:extLst>
          </p:cNvPr>
          <p:cNvCxnSpPr/>
          <p:nvPr/>
        </p:nvCxnSpPr>
        <p:spPr>
          <a:xfrm>
            <a:off x="7435329" y="6945729"/>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9" name="Google Shape;241;p22">
            <a:extLst>
              <a:ext uri="{FF2B5EF4-FFF2-40B4-BE49-F238E27FC236}">
                <a16:creationId xmlns:a16="http://schemas.microsoft.com/office/drawing/2014/main" id="{E3B08DE5-F85C-BDCF-5785-9BAD18EC36F6}"/>
              </a:ext>
            </a:extLst>
          </p:cNvPr>
          <p:cNvSpPr/>
          <p:nvPr/>
        </p:nvSpPr>
        <p:spPr>
          <a:xfrm>
            <a:off x="7941946" y="6811100"/>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10" name="Google Shape;189;p22">
            <a:extLst>
              <a:ext uri="{FF2B5EF4-FFF2-40B4-BE49-F238E27FC236}">
                <a16:creationId xmlns:a16="http://schemas.microsoft.com/office/drawing/2014/main" id="{746ACDBA-333D-321E-2B17-28F78AB30F0B}"/>
              </a:ext>
            </a:extLst>
          </p:cNvPr>
          <p:cNvCxnSpPr/>
          <p:nvPr/>
        </p:nvCxnSpPr>
        <p:spPr>
          <a:xfrm>
            <a:off x="4415123" y="5522744"/>
            <a:ext cx="0" cy="897600"/>
          </a:xfrm>
          <a:prstGeom prst="straightConnector1">
            <a:avLst/>
          </a:prstGeom>
          <a:noFill/>
          <a:ln w="28575" cap="flat" cmpd="sng">
            <a:solidFill>
              <a:srgbClr val="000000"/>
            </a:solidFill>
            <a:prstDash val="solid"/>
            <a:miter lim="400000"/>
            <a:headEnd type="stealth" w="med" len="med"/>
            <a:tailEnd type="none" w="sm" len="sm"/>
          </a:ln>
        </p:spPr>
      </p:cxnSp>
      <p:sp>
        <p:nvSpPr>
          <p:cNvPr id="11" name="Google Shape;192;p22">
            <a:extLst>
              <a:ext uri="{FF2B5EF4-FFF2-40B4-BE49-F238E27FC236}">
                <a16:creationId xmlns:a16="http://schemas.microsoft.com/office/drawing/2014/main" id="{04A20C5C-0CC5-19F8-8EEE-C714971E912B}"/>
              </a:ext>
            </a:extLst>
          </p:cNvPr>
          <p:cNvSpPr/>
          <p:nvPr/>
        </p:nvSpPr>
        <p:spPr>
          <a:xfrm>
            <a:off x="4278821" y="5817205"/>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cxnSp>
        <p:nvCxnSpPr>
          <p:cNvPr id="14" name="Google Shape;513;p27">
            <a:extLst>
              <a:ext uri="{FF2B5EF4-FFF2-40B4-BE49-F238E27FC236}">
                <a16:creationId xmlns:a16="http://schemas.microsoft.com/office/drawing/2014/main" id="{B6FE0651-54C1-9833-A104-3DB91C375CB3}"/>
              </a:ext>
            </a:extLst>
          </p:cNvPr>
          <p:cNvCxnSpPr>
            <a:cxnSpLocks/>
          </p:cNvCxnSpPr>
          <p:nvPr/>
        </p:nvCxnSpPr>
        <p:spPr>
          <a:xfrm flipH="1">
            <a:off x="7291880" y="2622031"/>
            <a:ext cx="1500567" cy="1728941"/>
          </a:xfrm>
          <a:prstGeom prst="straightConnector1">
            <a:avLst/>
          </a:prstGeom>
          <a:noFill/>
          <a:ln w="28575" cap="flat" cmpd="sng">
            <a:solidFill>
              <a:srgbClr val="000000"/>
            </a:solidFill>
            <a:prstDash val="solid"/>
            <a:miter lim="400000"/>
            <a:headEnd type="none" w="sm" len="sm"/>
            <a:tailEnd type="stealth" w="med" len="med"/>
          </a:ln>
        </p:spPr>
      </p:cxnSp>
      <p:sp>
        <p:nvSpPr>
          <p:cNvPr id="15" name="Google Shape;546;p27">
            <a:extLst>
              <a:ext uri="{FF2B5EF4-FFF2-40B4-BE49-F238E27FC236}">
                <a16:creationId xmlns:a16="http://schemas.microsoft.com/office/drawing/2014/main" id="{D590D163-1742-F0EA-16D9-7C4E371F4687}"/>
              </a:ext>
            </a:extLst>
          </p:cNvPr>
          <p:cNvSpPr/>
          <p:nvPr/>
        </p:nvSpPr>
        <p:spPr>
          <a:xfrm rot="1443845">
            <a:off x="8100403" y="3133242"/>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cxnSp>
        <p:nvCxnSpPr>
          <p:cNvPr id="21" name="Google Shape;512;p27">
            <a:extLst>
              <a:ext uri="{FF2B5EF4-FFF2-40B4-BE49-F238E27FC236}">
                <a16:creationId xmlns:a16="http://schemas.microsoft.com/office/drawing/2014/main" id="{E12A94FA-0BFB-702E-ACB1-059AE26CA74D}"/>
              </a:ext>
            </a:extLst>
          </p:cNvPr>
          <p:cNvCxnSpPr>
            <a:cxnSpLocks/>
          </p:cNvCxnSpPr>
          <p:nvPr/>
        </p:nvCxnSpPr>
        <p:spPr>
          <a:xfrm flipH="1">
            <a:off x="7497554" y="4683665"/>
            <a:ext cx="1272525" cy="0"/>
          </a:xfrm>
          <a:prstGeom prst="straightConnector1">
            <a:avLst/>
          </a:prstGeom>
          <a:noFill/>
          <a:ln w="28575" cap="flat" cmpd="sng">
            <a:solidFill>
              <a:srgbClr val="000000"/>
            </a:solidFill>
            <a:prstDash val="solid"/>
            <a:miter lim="400000"/>
            <a:headEnd type="oval" w="lg" len="lg"/>
            <a:tailEnd type="none" w="sm" len="sm"/>
          </a:ln>
        </p:spPr>
      </p:cxnSp>
      <p:cxnSp>
        <p:nvCxnSpPr>
          <p:cNvPr id="24" name="Google Shape;189;p22">
            <a:extLst>
              <a:ext uri="{FF2B5EF4-FFF2-40B4-BE49-F238E27FC236}">
                <a16:creationId xmlns:a16="http://schemas.microsoft.com/office/drawing/2014/main" id="{D559F377-5C3B-3495-1020-6F1537085450}"/>
              </a:ext>
            </a:extLst>
          </p:cNvPr>
          <p:cNvCxnSpPr>
            <a:cxnSpLocks/>
          </p:cNvCxnSpPr>
          <p:nvPr/>
        </p:nvCxnSpPr>
        <p:spPr>
          <a:xfrm flipH="1">
            <a:off x="7585794" y="2926373"/>
            <a:ext cx="1347645" cy="1555564"/>
          </a:xfrm>
          <a:prstGeom prst="straightConnector1">
            <a:avLst/>
          </a:prstGeom>
          <a:noFill/>
          <a:ln w="28575" cap="flat" cmpd="sng">
            <a:solidFill>
              <a:srgbClr val="000000"/>
            </a:solidFill>
            <a:prstDash val="solid"/>
            <a:miter lim="400000"/>
            <a:headEnd type="stealth" w="med" len="med"/>
            <a:tailEnd type="none" w="sm" len="sm"/>
          </a:ln>
        </p:spPr>
      </p:cxnSp>
      <p:sp>
        <p:nvSpPr>
          <p:cNvPr id="25" name="Google Shape;192;p22">
            <a:extLst>
              <a:ext uri="{FF2B5EF4-FFF2-40B4-BE49-F238E27FC236}">
                <a16:creationId xmlns:a16="http://schemas.microsoft.com/office/drawing/2014/main" id="{63630221-4AFC-FE46-973E-F81E5472A229}"/>
              </a:ext>
            </a:extLst>
          </p:cNvPr>
          <p:cNvSpPr/>
          <p:nvPr/>
        </p:nvSpPr>
        <p:spPr>
          <a:xfrm rot="13191041">
            <a:off x="8168179" y="3586044"/>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sp>
        <p:nvSpPr>
          <p:cNvPr id="32" name="Google Shape;575;p27">
            <a:extLst>
              <a:ext uri="{FF2B5EF4-FFF2-40B4-BE49-F238E27FC236}">
                <a16:creationId xmlns:a16="http://schemas.microsoft.com/office/drawing/2014/main" id="{7D081A4E-BD19-4E84-B820-EBB5C2352F38}"/>
              </a:ext>
            </a:extLst>
          </p:cNvPr>
          <p:cNvSpPr txBox="1"/>
          <p:nvPr/>
        </p:nvSpPr>
        <p:spPr>
          <a:xfrm>
            <a:off x="7672913" y="6463335"/>
            <a:ext cx="781378" cy="347765"/>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dirty="0"/>
              <a:t>　飲料</a:t>
            </a:r>
            <a:endParaRPr sz="1400" b="0" i="0" u="none" strike="noStrike" cap="none" dirty="0">
              <a:solidFill>
                <a:srgbClr val="000000"/>
              </a:solidFill>
              <a:latin typeface="Arial"/>
              <a:ea typeface="Arial"/>
              <a:cs typeface="Arial"/>
              <a:sym typeface="Arial"/>
            </a:endParaRPr>
          </a:p>
        </p:txBody>
      </p:sp>
      <p:sp>
        <p:nvSpPr>
          <p:cNvPr id="33" name="Google Shape;575;p27">
            <a:extLst>
              <a:ext uri="{FF2B5EF4-FFF2-40B4-BE49-F238E27FC236}">
                <a16:creationId xmlns:a16="http://schemas.microsoft.com/office/drawing/2014/main" id="{046E6EE2-69FD-2E49-D4F3-3C3ED35FD836}"/>
              </a:ext>
            </a:extLst>
          </p:cNvPr>
          <p:cNvSpPr txBox="1"/>
          <p:nvPr/>
        </p:nvSpPr>
        <p:spPr>
          <a:xfrm>
            <a:off x="7589687" y="2634386"/>
            <a:ext cx="864604" cy="352698"/>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dirty="0"/>
              <a:t>　契約料</a:t>
            </a:r>
            <a:endParaRPr sz="1400" b="0" i="0" u="none" strike="noStrike" cap="none" dirty="0">
              <a:solidFill>
                <a:srgbClr val="000000"/>
              </a:solidFill>
              <a:latin typeface="Arial"/>
              <a:ea typeface="Arial"/>
              <a:cs typeface="Arial"/>
              <a:sym typeface="Arial"/>
            </a:endParaRPr>
          </a:p>
        </p:txBody>
      </p:sp>
      <p:sp>
        <p:nvSpPr>
          <p:cNvPr id="34" name="Google Shape;575;p27">
            <a:extLst>
              <a:ext uri="{FF2B5EF4-FFF2-40B4-BE49-F238E27FC236}">
                <a16:creationId xmlns:a16="http://schemas.microsoft.com/office/drawing/2014/main" id="{4028B169-BD66-CF3F-E819-BEF5F21B9EEA}"/>
              </a:ext>
            </a:extLst>
          </p:cNvPr>
          <p:cNvSpPr txBox="1"/>
          <p:nvPr/>
        </p:nvSpPr>
        <p:spPr>
          <a:xfrm>
            <a:off x="8555715" y="3505015"/>
            <a:ext cx="671638" cy="163074"/>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dirty="0"/>
              <a:t>　機械</a:t>
            </a:r>
            <a:endParaRPr sz="1400" b="0" i="0" u="none" strike="noStrike" cap="none" dirty="0">
              <a:solidFill>
                <a:srgbClr val="000000"/>
              </a:solidFill>
              <a:latin typeface="Arial"/>
              <a:ea typeface="Arial"/>
              <a:cs typeface="Arial"/>
              <a:sym typeface="Arial"/>
            </a:endParaRPr>
          </a:p>
        </p:txBody>
      </p:sp>
      <p:sp>
        <p:nvSpPr>
          <p:cNvPr id="35" name="Google Shape;575;p27">
            <a:extLst>
              <a:ext uri="{FF2B5EF4-FFF2-40B4-BE49-F238E27FC236}">
                <a16:creationId xmlns:a16="http://schemas.microsoft.com/office/drawing/2014/main" id="{15BDFEF1-CC06-0D01-20B8-D41587AFFB2C}"/>
              </a:ext>
            </a:extLst>
          </p:cNvPr>
          <p:cNvSpPr txBox="1"/>
          <p:nvPr/>
        </p:nvSpPr>
        <p:spPr>
          <a:xfrm>
            <a:off x="7536596" y="5138965"/>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dirty="0"/>
              <a:t>データ活用</a:t>
            </a:r>
            <a:endParaRPr sz="1400" b="0" i="0" u="none" strike="noStrike" cap="none" dirty="0">
              <a:solidFill>
                <a:srgbClr val="000000"/>
              </a:solidFill>
              <a:latin typeface="Arial"/>
              <a:ea typeface="Arial"/>
              <a:cs typeface="Arial"/>
              <a:sym typeface="Arial"/>
            </a:endParaRPr>
          </a:p>
        </p:txBody>
      </p:sp>
      <p:sp>
        <p:nvSpPr>
          <p:cNvPr id="36" name="Google Shape;555;p27">
            <a:extLst>
              <a:ext uri="{FF2B5EF4-FFF2-40B4-BE49-F238E27FC236}">
                <a16:creationId xmlns:a16="http://schemas.microsoft.com/office/drawing/2014/main" id="{882E26D5-D656-5CD3-FA5F-3BDBCF627136}"/>
              </a:ext>
            </a:extLst>
          </p:cNvPr>
          <p:cNvSpPr/>
          <p:nvPr/>
        </p:nvSpPr>
        <p:spPr>
          <a:xfrm>
            <a:off x="7176697" y="815494"/>
            <a:ext cx="1723200" cy="700500"/>
          </a:xfrm>
          <a:prstGeom prst="wedgeRoundRectCallout">
            <a:avLst>
              <a:gd name="adj1" fmla="val -57180"/>
              <a:gd name="adj2" fmla="val 2258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556;p27">
            <a:extLst>
              <a:ext uri="{FF2B5EF4-FFF2-40B4-BE49-F238E27FC236}">
                <a16:creationId xmlns:a16="http://schemas.microsoft.com/office/drawing/2014/main" id="{A2ACEC72-C32D-5E41-E3EF-47C355449685}"/>
              </a:ext>
            </a:extLst>
          </p:cNvPr>
          <p:cNvSpPr txBox="1"/>
          <p:nvPr/>
        </p:nvSpPr>
        <p:spPr>
          <a:xfrm>
            <a:off x="7242866" y="866831"/>
            <a:ext cx="16695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JP" altLang="en-US" sz="1200" dirty="0"/>
              <a:t>月額料金で飲み放題を利用できる</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22"/>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4"/>
          <p:cNvPicPr preferRelativeResize="0"/>
          <p:nvPr/>
        </p:nvPicPr>
        <p:blipFill>
          <a:blip r:embed="rId3">
            <a:alphaModFix/>
          </a:blip>
          <a:stretch>
            <a:fillRect/>
          </a:stretch>
        </p:blipFill>
        <p:spPr>
          <a:xfrm>
            <a:off x="243838" y="152400"/>
            <a:ext cx="13228319" cy="8267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5"/>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6"/>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7"/>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p:nvPr/>
        </p:nvSpPr>
        <p:spPr>
          <a:xfrm>
            <a:off x="3950561" y="191425"/>
            <a:ext cx="5814900" cy="681600"/>
          </a:xfrm>
          <a:prstGeom prst="rect">
            <a:avLst/>
          </a:prstGeom>
          <a:noFill/>
          <a:ln>
            <a:noFill/>
          </a:ln>
        </p:spPr>
        <p:txBody>
          <a:bodyPr spcFirstLastPara="1" wrap="square" lIns="32650" tIns="32650" rIns="32650" bIns="3265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ja" sz="4000" b="0" i="0" u="none" strike="noStrike" cap="none" dirty="0">
                <a:solidFill>
                  <a:srgbClr val="000000"/>
                </a:solidFill>
                <a:latin typeface="Arial"/>
                <a:ea typeface="Arial"/>
                <a:cs typeface="Arial"/>
                <a:sym typeface="Arial"/>
              </a:rPr>
              <a:t>逆説の構造</a:t>
            </a:r>
            <a:endParaRPr sz="500" dirty="0"/>
          </a:p>
        </p:txBody>
      </p:sp>
      <p:sp>
        <p:nvSpPr>
          <p:cNvPr id="287" name="Google Shape;287;p40"/>
          <p:cNvSpPr/>
          <p:nvPr/>
        </p:nvSpPr>
        <p:spPr>
          <a:xfrm>
            <a:off x="7488332" y="7148610"/>
            <a:ext cx="57366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88" name="Google Shape;288;p40"/>
          <p:cNvSpPr/>
          <p:nvPr/>
        </p:nvSpPr>
        <p:spPr>
          <a:xfrm>
            <a:off x="776695" y="3229838"/>
            <a:ext cx="41124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89" name="Google Shape;289;p40"/>
          <p:cNvSpPr/>
          <p:nvPr/>
        </p:nvSpPr>
        <p:spPr>
          <a:xfrm>
            <a:off x="7488332" y="3222016"/>
            <a:ext cx="57366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0" name="Google Shape;290;p40"/>
          <p:cNvSpPr txBox="1"/>
          <p:nvPr/>
        </p:nvSpPr>
        <p:spPr>
          <a:xfrm>
            <a:off x="4443197" y="2572819"/>
            <a:ext cx="3605400" cy="538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定説を捉える</a:t>
            </a:r>
            <a:endParaRPr sz="500"/>
          </a:p>
        </p:txBody>
      </p:sp>
      <p:cxnSp>
        <p:nvCxnSpPr>
          <p:cNvPr id="291" name="Google Shape;291;p40"/>
          <p:cNvCxnSpPr/>
          <p:nvPr/>
        </p:nvCxnSpPr>
        <p:spPr>
          <a:xfrm>
            <a:off x="5229864" y="3624010"/>
            <a:ext cx="1935900" cy="0"/>
          </a:xfrm>
          <a:prstGeom prst="straightConnector1">
            <a:avLst/>
          </a:prstGeom>
          <a:noFill/>
          <a:ln w="38100" cap="flat" cmpd="sng">
            <a:solidFill>
              <a:srgbClr val="000000"/>
            </a:solidFill>
            <a:prstDash val="solid"/>
            <a:miter lim="400000"/>
            <a:headEnd type="none" w="sm" len="sm"/>
            <a:tailEnd type="triangle" w="med" len="med"/>
          </a:ln>
        </p:spPr>
      </p:cxnSp>
      <p:cxnSp>
        <p:nvCxnSpPr>
          <p:cNvPr id="292" name="Google Shape;292;p40"/>
          <p:cNvCxnSpPr/>
          <p:nvPr/>
        </p:nvCxnSpPr>
        <p:spPr>
          <a:xfrm>
            <a:off x="8668824" y="4574722"/>
            <a:ext cx="0" cy="1981800"/>
          </a:xfrm>
          <a:prstGeom prst="straightConnector1">
            <a:avLst/>
          </a:prstGeom>
          <a:noFill/>
          <a:ln w="38100" cap="flat" cmpd="sng">
            <a:solidFill>
              <a:srgbClr val="000000"/>
            </a:solidFill>
            <a:prstDash val="solid"/>
            <a:miter lim="400000"/>
            <a:headEnd type="none" w="sm" len="sm"/>
            <a:tailEnd type="triangle" w="med" len="med"/>
          </a:ln>
        </p:spPr>
      </p:cxnSp>
      <p:cxnSp>
        <p:nvCxnSpPr>
          <p:cNvPr id="293" name="Google Shape;293;p40"/>
          <p:cNvCxnSpPr/>
          <p:nvPr/>
        </p:nvCxnSpPr>
        <p:spPr>
          <a:xfrm>
            <a:off x="5241731" y="4586589"/>
            <a:ext cx="1917000" cy="1917000"/>
          </a:xfrm>
          <a:prstGeom prst="straightConnector1">
            <a:avLst/>
          </a:prstGeom>
          <a:noFill/>
          <a:ln w="38100" cap="flat" cmpd="sng">
            <a:solidFill>
              <a:srgbClr val="000000"/>
            </a:solidFill>
            <a:prstDash val="solid"/>
            <a:miter lim="400000"/>
            <a:headEnd type="triangle" w="med" len="med"/>
            <a:tailEnd type="none" w="sm" len="sm"/>
          </a:ln>
        </p:spPr>
      </p:cxnSp>
      <p:sp>
        <p:nvSpPr>
          <p:cNvPr id="294" name="Google Shape;294;p40"/>
          <p:cNvSpPr txBox="1"/>
          <p:nvPr/>
        </p:nvSpPr>
        <p:spPr>
          <a:xfrm>
            <a:off x="2295601" y="5007150"/>
            <a:ext cx="3125100" cy="538800"/>
          </a:xfrm>
          <a:prstGeom prst="rect">
            <a:avLst/>
          </a:prstGeom>
          <a:noFill/>
          <a:ln>
            <a:noFill/>
          </a:ln>
        </p:spPr>
        <p:txBody>
          <a:bodyPr spcFirstLastPara="1" wrap="square" lIns="38100" tIns="38100" rIns="38100" bIns="38100" anchor="ctr" anchorCtr="0">
            <a:spAutoFit/>
          </a:bodyPr>
          <a:lstStyle/>
          <a:p>
            <a:pPr marL="0" marR="0" lvl="1" indent="0" algn="r"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組み合わせる</a:t>
            </a:r>
            <a:endParaRPr sz="500"/>
          </a:p>
        </p:txBody>
      </p:sp>
      <p:sp>
        <p:nvSpPr>
          <p:cNvPr id="295" name="Google Shape;295;p40"/>
          <p:cNvSpPr txBox="1"/>
          <p:nvPr/>
        </p:nvSpPr>
        <p:spPr>
          <a:xfrm>
            <a:off x="9103671" y="5056667"/>
            <a:ext cx="2307900" cy="1000500"/>
          </a:xfrm>
          <a:prstGeom prst="rect">
            <a:avLst/>
          </a:prstGeom>
          <a:noFill/>
          <a:ln>
            <a:noFill/>
          </a:ln>
        </p:spPr>
        <p:txBody>
          <a:bodyPr spcFirstLastPara="1" wrap="square" lIns="38100" tIns="38100" rIns="38100" bIns="38100" anchor="ctr" anchorCtr="0">
            <a:spAutoFit/>
          </a:bodyPr>
          <a:lstStyle/>
          <a:p>
            <a:pPr marL="0" marR="0" lvl="1" indent="0" algn="l"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逆説を</a:t>
            </a:r>
            <a:endParaRPr sz="500"/>
          </a:p>
          <a:p>
            <a:pPr marL="0" marR="0" lvl="1" indent="0" algn="l"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生み出す</a:t>
            </a:r>
            <a:endParaRPr sz="500"/>
          </a:p>
        </p:txBody>
      </p:sp>
      <p:sp>
        <p:nvSpPr>
          <p:cNvPr id="296" name="Google Shape;296;p40"/>
          <p:cNvSpPr/>
          <p:nvPr/>
        </p:nvSpPr>
        <p:spPr>
          <a:xfrm>
            <a:off x="5860158" y="5209142"/>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7" name="Google Shape;297;p40"/>
          <p:cNvSpPr txBox="1"/>
          <p:nvPr/>
        </p:nvSpPr>
        <p:spPr>
          <a:xfrm>
            <a:off x="5883583" y="5229791"/>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３</a:t>
            </a:r>
            <a:endParaRPr sz="500"/>
          </a:p>
        </p:txBody>
      </p:sp>
      <p:sp>
        <p:nvSpPr>
          <p:cNvPr id="298" name="Google Shape;298;p40"/>
          <p:cNvSpPr/>
          <p:nvPr/>
        </p:nvSpPr>
        <p:spPr>
          <a:xfrm>
            <a:off x="5850633" y="3290636"/>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9" name="Google Shape;299;p40"/>
          <p:cNvSpPr txBox="1"/>
          <p:nvPr/>
        </p:nvSpPr>
        <p:spPr>
          <a:xfrm>
            <a:off x="5874058" y="3311286"/>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１</a:t>
            </a:r>
            <a:endParaRPr sz="500"/>
          </a:p>
        </p:txBody>
      </p:sp>
      <p:sp>
        <p:nvSpPr>
          <p:cNvPr id="300" name="Google Shape;300;p40"/>
          <p:cNvSpPr/>
          <p:nvPr/>
        </p:nvSpPr>
        <p:spPr>
          <a:xfrm>
            <a:off x="8321161" y="5205017"/>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1" name="Google Shape;301;p40"/>
          <p:cNvSpPr txBox="1"/>
          <p:nvPr/>
        </p:nvSpPr>
        <p:spPr>
          <a:xfrm>
            <a:off x="8339824" y="5225666"/>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２</a:t>
            </a:r>
            <a:endParaRPr sz="500"/>
          </a:p>
        </p:txBody>
      </p:sp>
      <p:sp>
        <p:nvSpPr>
          <p:cNvPr id="302" name="Google Shape;302;p40"/>
          <p:cNvSpPr/>
          <p:nvPr/>
        </p:nvSpPr>
        <p:spPr>
          <a:xfrm>
            <a:off x="2420666" y="1318603"/>
            <a:ext cx="7650504" cy="1226502"/>
          </a:xfrm>
          <a:custGeom>
            <a:avLst/>
            <a:gdLst/>
            <a:ahLst/>
            <a:cxnLst/>
            <a:rect l="l" t="t" r="r" b="b"/>
            <a:pathLst>
              <a:path w="21600" h="21600" extrusionOk="0">
                <a:moveTo>
                  <a:pt x="72" y="0"/>
                </a:moveTo>
                <a:cubicBezTo>
                  <a:pt x="32" y="0"/>
                  <a:pt x="0" y="200"/>
                  <a:pt x="0" y="448"/>
                </a:cubicBezTo>
                <a:lnTo>
                  <a:pt x="0" y="18662"/>
                </a:lnTo>
                <a:cubicBezTo>
                  <a:pt x="0" y="18910"/>
                  <a:pt x="32" y="19110"/>
                  <a:pt x="72" y="19110"/>
                </a:cubicBezTo>
                <a:lnTo>
                  <a:pt x="10254" y="19110"/>
                </a:lnTo>
                <a:lnTo>
                  <a:pt x="10616" y="21600"/>
                </a:lnTo>
                <a:lnTo>
                  <a:pt x="10979" y="19110"/>
                </a:lnTo>
                <a:lnTo>
                  <a:pt x="21528" y="19110"/>
                </a:lnTo>
                <a:cubicBezTo>
                  <a:pt x="21568" y="19110"/>
                  <a:pt x="21600" y="18910"/>
                  <a:pt x="21600" y="18662"/>
                </a:cubicBezTo>
                <a:lnTo>
                  <a:pt x="21600" y="448"/>
                </a:lnTo>
                <a:cubicBezTo>
                  <a:pt x="21600" y="200"/>
                  <a:pt x="21568" y="0"/>
                  <a:pt x="21528" y="0"/>
                </a:cubicBezTo>
                <a:lnTo>
                  <a:pt x="72"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2200"/>
              <a:t>その起点がどのように定説につながるか、</a:t>
            </a:r>
            <a:endParaRPr sz="2200"/>
          </a:p>
          <a:p>
            <a:pPr marL="0" marR="0" lvl="0" indent="0" algn="ctr" rtl="0">
              <a:lnSpc>
                <a:spcPct val="100000"/>
              </a:lnSpc>
              <a:spcBef>
                <a:spcPts val="0"/>
              </a:spcBef>
              <a:spcAft>
                <a:spcPts val="0"/>
              </a:spcAft>
              <a:buClr>
                <a:srgbClr val="000000"/>
              </a:buClr>
              <a:buSzPts val="3600"/>
              <a:buFont typeface="Arial"/>
              <a:buNone/>
            </a:pPr>
            <a:r>
              <a:rPr lang="ja" sz="2200"/>
              <a:t>理由や背景を書いてください</a:t>
            </a:r>
            <a:endParaRPr sz="2200" b="0" i="0" u="none" strike="noStrike" cap="none">
              <a:solidFill>
                <a:srgbClr val="000000"/>
              </a:solidFill>
              <a:latin typeface="Arial"/>
              <a:ea typeface="Arial"/>
              <a:cs typeface="Arial"/>
              <a:sym typeface="Arial"/>
            </a:endParaRPr>
          </a:p>
        </p:txBody>
      </p:sp>
      <p:sp>
        <p:nvSpPr>
          <p:cNvPr id="303" name="Google Shape;303;p40"/>
          <p:cNvSpPr/>
          <p:nvPr/>
        </p:nvSpPr>
        <p:spPr>
          <a:xfrm rot="-5400000">
            <a:off x="11336775" y="4249697"/>
            <a:ext cx="1433808" cy="2670732"/>
          </a:xfrm>
          <a:custGeom>
            <a:avLst/>
            <a:gdLst/>
            <a:ahLst/>
            <a:cxnLst/>
            <a:rect l="l" t="t" r="r" b="b"/>
            <a:pathLst>
              <a:path w="21600" h="21600" extrusionOk="0">
                <a:moveTo>
                  <a:pt x="12959" y="0"/>
                </a:moveTo>
                <a:lnTo>
                  <a:pt x="10069" y="1981"/>
                </a:lnTo>
                <a:lnTo>
                  <a:pt x="574" y="1981"/>
                </a:lnTo>
                <a:cubicBezTo>
                  <a:pt x="257" y="1981"/>
                  <a:pt x="0" y="2119"/>
                  <a:pt x="0" y="2289"/>
                </a:cubicBezTo>
                <a:lnTo>
                  <a:pt x="0" y="21293"/>
                </a:lnTo>
                <a:cubicBezTo>
                  <a:pt x="0" y="21463"/>
                  <a:pt x="257" y="21600"/>
                  <a:pt x="574" y="21600"/>
                </a:cubicBezTo>
                <a:lnTo>
                  <a:pt x="21026" y="21600"/>
                </a:lnTo>
                <a:cubicBezTo>
                  <a:pt x="21343" y="21600"/>
                  <a:pt x="21600" y="21463"/>
                  <a:pt x="21600" y="21293"/>
                </a:cubicBezTo>
                <a:lnTo>
                  <a:pt x="21600" y="2289"/>
                </a:lnTo>
                <a:cubicBezTo>
                  <a:pt x="21600" y="2119"/>
                  <a:pt x="21343" y="1981"/>
                  <a:pt x="21026" y="1981"/>
                </a:cubicBezTo>
                <a:lnTo>
                  <a:pt x="15851" y="1981"/>
                </a:lnTo>
                <a:lnTo>
                  <a:pt x="12959"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4" name="Google Shape;304;p40"/>
          <p:cNvSpPr/>
          <p:nvPr/>
        </p:nvSpPr>
        <p:spPr>
          <a:xfrm rot="-5400000">
            <a:off x="1901750" y="4358791"/>
            <a:ext cx="2620134" cy="5072814"/>
          </a:xfrm>
          <a:custGeom>
            <a:avLst/>
            <a:gdLst/>
            <a:ahLst/>
            <a:cxnLst/>
            <a:rect l="l" t="t" r="r" b="b"/>
            <a:pathLst>
              <a:path w="21600" h="21600" extrusionOk="0">
                <a:moveTo>
                  <a:pt x="340" y="0"/>
                </a:moveTo>
                <a:cubicBezTo>
                  <a:pt x="152" y="0"/>
                  <a:pt x="0" y="79"/>
                  <a:pt x="0" y="176"/>
                </a:cubicBezTo>
                <a:lnTo>
                  <a:pt x="0" y="21424"/>
                </a:lnTo>
                <a:cubicBezTo>
                  <a:pt x="0" y="21521"/>
                  <a:pt x="152" y="21600"/>
                  <a:pt x="340" y="21600"/>
                </a:cubicBezTo>
                <a:lnTo>
                  <a:pt x="19533" y="21600"/>
                </a:lnTo>
                <a:cubicBezTo>
                  <a:pt x="19720" y="21600"/>
                  <a:pt x="19872" y="21521"/>
                  <a:pt x="19872" y="21424"/>
                </a:cubicBezTo>
                <a:lnTo>
                  <a:pt x="19872" y="16781"/>
                </a:lnTo>
                <a:lnTo>
                  <a:pt x="21600" y="15895"/>
                </a:lnTo>
                <a:lnTo>
                  <a:pt x="19872" y="15011"/>
                </a:lnTo>
                <a:lnTo>
                  <a:pt x="19872" y="176"/>
                </a:lnTo>
                <a:cubicBezTo>
                  <a:pt x="19872" y="79"/>
                  <a:pt x="19720" y="0"/>
                  <a:pt x="19533" y="0"/>
                </a:cubicBezTo>
                <a:lnTo>
                  <a:pt x="340"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5" name="Google Shape;305;p40"/>
          <p:cNvSpPr txBox="1"/>
          <p:nvPr/>
        </p:nvSpPr>
        <p:spPr>
          <a:xfrm>
            <a:off x="773465" y="6190608"/>
            <a:ext cx="4895700" cy="1539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2500"/>
              <a:buFont typeface="Arial"/>
              <a:buNone/>
            </a:pPr>
            <a:endParaRPr sz="500"/>
          </a:p>
        </p:txBody>
      </p:sp>
      <p:cxnSp>
        <p:nvCxnSpPr>
          <p:cNvPr id="306" name="Google Shape;306;p40"/>
          <p:cNvCxnSpPr/>
          <p:nvPr/>
        </p:nvCxnSpPr>
        <p:spPr>
          <a:xfrm>
            <a:off x="0" y="948220"/>
            <a:ext cx="13753200" cy="0"/>
          </a:xfrm>
          <a:prstGeom prst="straightConnector1">
            <a:avLst/>
          </a:prstGeom>
          <a:noFill/>
          <a:ln w="50800" cap="flat" cmpd="sng">
            <a:solidFill>
              <a:srgbClr val="DCDEE0"/>
            </a:solidFill>
            <a:prstDash val="solid"/>
            <a:miter lim="400000"/>
            <a:headEnd type="none" w="sm" len="sm"/>
            <a:tailEnd type="none" w="sm" len="sm"/>
          </a:ln>
        </p:spPr>
      </p:cxnSp>
      <p:sp>
        <p:nvSpPr>
          <p:cNvPr id="309" name="Google Shape;309;p40"/>
          <p:cNvSpPr txBox="1"/>
          <p:nvPr/>
        </p:nvSpPr>
        <p:spPr>
          <a:xfrm>
            <a:off x="203371" y="1208875"/>
            <a:ext cx="2313300" cy="692700"/>
          </a:xfrm>
          <a:prstGeom prst="rect">
            <a:avLst/>
          </a:prstGeom>
          <a:noFill/>
          <a:ln>
            <a:noFill/>
          </a:ln>
        </p:spPr>
        <p:txBody>
          <a:bodyPr spcFirstLastPara="1" wrap="square" lIns="106650" tIns="53325" rIns="106650" bIns="533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ja" sz="1900" b="1">
                <a:solidFill>
                  <a:srgbClr val="03243D"/>
                </a:solidFill>
              </a:rPr>
              <a:t>※コピーして</a:t>
            </a:r>
            <a:endParaRPr sz="1900" b="1">
              <a:solidFill>
                <a:srgbClr val="03243D"/>
              </a:solidFill>
            </a:endParaRPr>
          </a:p>
          <a:p>
            <a:pPr marL="0" marR="0" lvl="0" indent="0" algn="l" rtl="0">
              <a:lnSpc>
                <a:spcPct val="100000"/>
              </a:lnSpc>
              <a:spcBef>
                <a:spcPts val="0"/>
              </a:spcBef>
              <a:spcAft>
                <a:spcPts val="0"/>
              </a:spcAft>
              <a:buClr>
                <a:srgbClr val="000000"/>
              </a:buClr>
              <a:buSzPts val="1900"/>
              <a:buFont typeface="Arial"/>
              <a:buNone/>
            </a:pPr>
            <a:r>
              <a:rPr lang="ja" sz="1900" b="1">
                <a:solidFill>
                  <a:srgbClr val="03243D"/>
                </a:solidFill>
              </a:rPr>
              <a:t>ご使用ください</a:t>
            </a:r>
            <a:endParaRPr sz="1600" b="0" i="0" u="none" strike="noStrike" cap="none">
              <a:solidFill>
                <a:srgbClr val="000000"/>
              </a:solidFill>
              <a:latin typeface="Arial"/>
              <a:ea typeface="Arial"/>
              <a:cs typeface="Arial"/>
              <a:sym typeface="Arial"/>
            </a:endParaRPr>
          </a:p>
        </p:txBody>
      </p:sp>
      <p:sp>
        <p:nvSpPr>
          <p:cNvPr id="310" name="Google Shape;310;p40"/>
          <p:cNvSpPr txBox="1"/>
          <p:nvPr/>
        </p:nvSpPr>
        <p:spPr>
          <a:xfrm>
            <a:off x="1030197" y="2793032"/>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起点</a:t>
            </a:r>
            <a:endParaRPr sz="100"/>
          </a:p>
        </p:txBody>
      </p:sp>
      <p:sp>
        <p:nvSpPr>
          <p:cNvPr id="311" name="Google Shape;311;p40"/>
          <p:cNvSpPr txBox="1"/>
          <p:nvPr/>
        </p:nvSpPr>
        <p:spPr>
          <a:xfrm>
            <a:off x="8454922" y="2793032"/>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定説</a:t>
            </a:r>
            <a:endParaRPr sz="100"/>
          </a:p>
        </p:txBody>
      </p:sp>
      <p:sp>
        <p:nvSpPr>
          <p:cNvPr id="312" name="Google Shape;312;p40"/>
          <p:cNvSpPr txBox="1"/>
          <p:nvPr/>
        </p:nvSpPr>
        <p:spPr>
          <a:xfrm>
            <a:off x="8454922" y="6744119"/>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逆説</a:t>
            </a:r>
            <a:endParaRPr sz="100"/>
          </a:p>
        </p:txBody>
      </p:sp>
      <p:sp>
        <p:nvSpPr>
          <p:cNvPr id="313" name="Google Shape;313;p40"/>
          <p:cNvSpPr/>
          <p:nvPr/>
        </p:nvSpPr>
        <p:spPr>
          <a:xfrm>
            <a:off x="10938376" y="4868050"/>
            <a:ext cx="2450700" cy="1433700"/>
          </a:xfrm>
          <a:prstGeom prst="rect">
            <a:avLst/>
          </a:prstGeom>
          <a:noFill/>
          <a:ln>
            <a:noFill/>
          </a:ln>
        </p:spPr>
        <p:txBody>
          <a:bodyPr spcFirstLastPara="1" wrap="square" lIns="38100" tIns="38100" rIns="38100" bIns="38100" anchor="ctr" anchorCtr="0">
            <a:noAutofit/>
          </a:bodyPr>
          <a:lstStyle/>
          <a:p>
            <a:pPr marL="0" lvl="0" indent="0" algn="ctr" rtl="0">
              <a:spcBef>
                <a:spcPts val="0"/>
              </a:spcBef>
              <a:spcAft>
                <a:spcPts val="0"/>
              </a:spcAft>
              <a:buClr>
                <a:schemeClr val="dk1"/>
              </a:buClr>
              <a:buSzPts val="3600"/>
              <a:buFont typeface="Arial"/>
              <a:buNone/>
            </a:pPr>
            <a:r>
              <a:rPr lang="ja" sz="2000">
                <a:solidFill>
                  <a:schemeClr val="dk1"/>
                </a:solidFill>
              </a:rPr>
              <a:t>定説からどのように逆説につながるか</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理由や背景を書いてください</a:t>
            </a:r>
            <a:endParaRPr sz="2000">
              <a:solidFill>
                <a:schemeClr val="dk1"/>
              </a:solidFill>
            </a:endParaRPr>
          </a:p>
        </p:txBody>
      </p:sp>
      <p:sp>
        <p:nvSpPr>
          <p:cNvPr id="314" name="Google Shape;314;p40"/>
          <p:cNvSpPr/>
          <p:nvPr/>
        </p:nvSpPr>
        <p:spPr>
          <a:xfrm>
            <a:off x="675400" y="5788750"/>
            <a:ext cx="5072700" cy="2416500"/>
          </a:xfrm>
          <a:prstGeom prst="rect">
            <a:avLst/>
          </a:prstGeom>
          <a:noFill/>
          <a:ln>
            <a:noFill/>
          </a:ln>
        </p:spPr>
        <p:txBody>
          <a:bodyPr spcFirstLastPara="1" wrap="square" lIns="38100" tIns="38100" rIns="38100" bIns="38100" anchor="ctr" anchorCtr="0">
            <a:noAutofit/>
          </a:bodyPr>
          <a:lstStyle/>
          <a:p>
            <a:pPr marL="0" lvl="0" indent="0" algn="ctr" rtl="0">
              <a:spcBef>
                <a:spcPts val="0"/>
              </a:spcBef>
              <a:spcAft>
                <a:spcPts val="0"/>
              </a:spcAft>
              <a:buClr>
                <a:schemeClr val="dk1"/>
              </a:buClr>
              <a:buSzPts val="3600"/>
              <a:buFont typeface="Arial"/>
              <a:buNone/>
            </a:pPr>
            <a:r>
              <a:rPr lang="ja" sz="2000">
                <a:solidFill>
                  <a:schemeClr val="dk1"/>
                </a:solidFill>
              </a:rPr>
              <a:t>本来つながりにくい起点と逆説を</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どのようにつなげることができるか</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仕組みや施策や取り組みや理由について</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書いてください</a:t>
            </a:r>
            <a:endParaRPr sz="2000">
              <a:solidFill>
                <a:schemeClr val="dk1"/>
              </a:solidFill>
            </a:endParaRPr>
          </a:p>
        </p:txBody>
      </p:sp>
      <p:sp>
        <p:nvSpPr>
          <p:cNvPr id="2" name="Google Shape;1038;p36">
            <a:extLst>
              <a:ext uri="{FF2B5EF4-FFF2-40B4-BE49-F238E27FC236}">
                <a16:creationId xmlns:a16="http://schemas.microsoft.com/office/drawing/2014/main" id="{3C7E784D-737A-BA88-BB34-CB4A3C69B25C}"/>
              </a:ext>
            </a:extLst>
          </p:cNvPr>
          <p:cNvSpPr/>
          <p:nvPr/>
        </p:nvSpPr>
        <p:spPr>
          <a:xfrm>
            <a:off x="89818" y="227531"/>
            <a:ext cx="26982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dirty="0">
                <a:solidFill>
                  <a:srgbClr val="000000"/>
                </a:solidFill>
                <a:latin typeface="Arial"/>
                <a:ea typeface="Arial"/>
                <a:cs typeface="Arial"/>
                <a:sym typeface="Arial"/>
              </a:rPr>
              <a:t>※こちらのシートをコピーして</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ja" sz="1400" b="0" i="0" u="none" strike="noStrike" cap="none" dirty="0">
                <a:solidFill>
                  <a:srgbClr val="000000"/>
                </a:solidFill>
                <a:latin typeface="Arial"/>
                <a:ea typeface="Arial"/>
                <a:cs typeface="Arial"/>
                <a:sym typeface="Arial"/>
              </a:rPr>
              <a:t>編集すると便利です</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5" name="Google Shape;95;p21"/>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JP" altLang="en-US" sz="3000" b="0" i="0" u="none" strike="noStrike" cap="none">
                <a:solidFill>
                  <a:srgbClr val="434343"/>
                </a:solidFill>
                <a:latin typeface="Arial"/>
                <a:ea typeface="Arial"/>
                <a:cs typeface="Arial"/>
                <a:sym typeface="Arial"/>
              </a:rPr>
              <a:t>本ファイルにつきまして</a:t>
            </a:r>
            <a:endParaRPr sz="3000" b="0" i="0" u="none" strike="noStrike" cap="none">
              <a:solidFill>
                <a:srgbClr val="434343"/>
              </a:solidFill>
              <a:latin typeface="Arial"/>
              <a:ea typeface="Arial"/>
              <a:cs typeface="Arial"/>
              <a:sym typeface="Arial"/>
            </a:endParaRPr>
          </a:p>
        </p:txBody>
      </p:sp>
      <p:sp>
        <p:nvSpPr>
          <p:cNvPr id="96" name="Google Shape;96;p21"/>
          <p:cNvSpPr txBox="1"/>
          <p:nvPr/>
        </p:nvSpPr>
        <p:spPr>
          <a:xfrm>
            <a:off x="663216" y="2770104"/>
            <a:ext cx="12389418" cy="1540955"/>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JP" altLang="en-US" sz="2400" b="0" i="0" u="none" strike="noStrike" cap="none">
                <a:solidFill>
                  <a:schemeClr val="dk1"/>
                </a:solidFill>
                <a:latin typeface="Arial"/>
                <a:ea typeface="Arial"/>
                <a:cs typeface="Arial"/>
                <a:sym typeface="Arial"/>
              </a:rPr>
              <a:t>「ビジネスモデル図解ツールキット」とは、スライド形式でビジネスモデルを図解するためのツールキットです。図解するために必要なパーツ・アイコンがあり、組み合わせることで簡単にビジネスモデルを図解することができます。</a:t>
            </a:r>
            <a:endParaRPr sz="2400" b="0" i="0" u="none" strike="noStrike" cap="none">
              <a:solidFill>
                <a:schemeClr val="dk1"/>
              </a:solidFill>
              <a:latin typeface="Arial"/>
              <a:ea typeface="Arial"/>
              <a:cs typeface="Arial"/>
              <a:sym typeface="Arial"/>
            </a:endParaRPr>
          </a:p>
        </p:txBody>
      </p:sp>
      <p:cxnSp>
        <p:nvCxnSpPr>
          <p:cNvPr id="99" name="Google Shape;99;p21"/>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
        <p:nvSpPr>
          <p:cNvPr id="18" name="Google Shape;96;p21">
            <a:extLst>
              <a:ext uri="{FF2B5EF4-FFF2-40B4-BE49-F238E27FC236}">
                <a16:creationId xmlns:a16="http://schemas.microsoft.com/office/drawing/2014/main" id="{65DF08CA-1F45-91A2-E6B2-3932F8794DB3}"/>
              </a:ext>
            </a:extLst>
          </p:cNvPr>
          <p:cNvSpPr txBox="1"/>
          <p:nvPr/>
        </p:nvSpPr>
        <p:spPr>
          <a:xfrm>
            <a:off x="663216" y="4534510"/>
            <a:ext cx="12389418" cy="2030352"/>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JP" altLang="en-US" sz="1600" b="0" i="0" u="none" strike="noStrike" cap="none">
                <a:solidFill>
                  <a:schemeClr val="dk1"/>
                </a:solidFill>
                <a:latin typeface="Arial"/>
                <a:ea typeface="Arial"/>
                <a:cs typeface="Arial"/>
                <a:sym typeface="Arial"/>
              </a:rPr>
              <a:t>重要：こちらは法人用の商品です。中身は通常と変わりませんが、</a:t>
            </a:r>
            <a:r>
              <a:rPr lang="en-US" altLang="ja-JP" sz="1600" b="0" i="0" u="none" strike="noStrike" cap="none">
                <a:solidFill>
                  <a:schemeClr val="dk1"/>
                </a:solidFill>
                <a:latin typeface="Arial"/>
                <a:ea typeface="Arial"/>
                <a:cs typeface="Arial"/>
                <a:sym typeface="Arial"/>
              </a:rPr>
              <a:t>1</a:t>
            </a:r>
            <a:r>
              <a:rPr lang="ja-JP" altLang="en-US" sz="1600" b="0" i="0" u="none" strike="noStrike" cap="none">
                <a:solidFill>
                  <a:schemeClr val="dk1"/>
                </a:solidFill>
                <a:latin typeface="Arial"/>
                <a:ea typeface="Arial"/>
                <a:cs typeface="Arial"/>
                <a:sym typeface="Arial"/>
              </a:rPr>
              <a:t>つ購入するだけで、その企業内でシェアすることができます。ひとりひとり個人で購入するよりも、一度にまとめて購入したいという法人の方におすすめです。たとえば、社内の方のみがアクセスできる社内イントラにビジネスモデル図解ツールキットのファイルを掲載して社員がいつでも活用できるようにしたいといった活用を想定されます。</a:t>
            </a:r>
          </a:p>
        </p:txBody>
      </p:sp>
    </p:spTree>
    <p:extLst>
      <p:ext uri="{BB962C8B-B14F-4D97-AF65-F5344CB8AC3E}">
        <p14:creationId xmlns:p14="http://schemas.microsoft.com/office/powerpoint/2010/main" val="77163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8"/>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9"/>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20"/>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p:nvPr/>
        </p:nvSpPr>
        <p:spPr>
          <a:xfrm>
            <a:off x="4856775" y="6433451"/>
            <a:ext cx="3992400" cy="1530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モノ・カネ・情報はそれぞれマークがつく。入れ子の場合は包含されるほうに●がつく。必ず存在するわけではない流れには点線を使う。</a:t>
            </a:r>
            <a:endParaRPr sz="1800" b="0" i="0" u="none" strike="noStrike" cap="none">
              <a:solidFill>
                <a:srgbClr val="434343"/>
              </a:solidFill>
              <a:latin typeface="Arial"/>
              <a:ea typeface="Arial"/>
              <a:cs typeface="Arial"/>
              <a:sym typeface="Arial"/>
            </a:endParaRPr>
          </a:p>
        </p:txBody>
      </p:sp>
      <p:sp>
        <p:nvSpPr>
          <p:cNvPr id="90" name="Google Shape;90;p21"/>
          <p:cNvSpPr txBox="1">
            <a:spLocks noGrp="1"/>
          </p:cNvSpPr>
          <p:nvPr>
            <p:ph type="title" idx="4294967295"/>
          </p:nvPr>
        </p:nvSpPr>
        <p:spPr>
          <a:xfrm>
            <a:off x="433700" y="1192925"/>
            <a:ext cx="4291800" cy="719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主体</a:t>
            </a:r>
            <a:r>
              <a:rPr lang="ja" sz="3100">
                <a:solidFill>
                  <a:srgbClr val="434343"/>
                </a:solidFill>
                <a:latin typeface="Arial"/>
                <a:ea typeface="Arial"/>
                <a:cs typeface="Arial"/>
                <a:sym typeface="Arial"/>
              </a:rPr>
              <a:t>とは？</a:t>
            </a:r>
            <a:endParaRPr sz="3500">
              <a:solidFill>
                <a:srgbClr val="434343"/>
              </a:solidFill>
              <a:latin typeface="Arial"/>
              <a:ea typeface="Arial"/>
              <a:cs typeface="Arial"/>
              <a:sym typeface="Arial"/>
            </a:endParaRPr>
          </a:p>
        </p:txBody>
      </p:sp>
      <p:sp>
        <p:nvSpPr>
          <p:cNvPr id="91" name="Google Shape;91;p21"/>
          <p:cNvSpPr txBox="1">
            <a:spLocks noGrp="1"/>
          </p:cNvSpPr>
          <p:nvPr>
            <p:ph type="title" idx="4294967295"/>
          </p:nvPr>
        </p:nvSpPr>
        <p:spPr>
          <a:xfrm>
            <a:off x="4981950" y="1314129"/>
            <a:ext cx="3752100" cy="47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矢印</a:t>
            </a:r>
            <a:r>
              <a:rPr lang="ja" sz="3100">
                <a:solidFill>
                  <a:srgbClr val="434343"/>
                </a:solidFill>
                <a:latin typeface="Arial"/>
                <a:ea typeface="Arial"/>
                <a:cs typeface="Arial"/>
                <a:sym typeface="Arial"/>
              </a:rPr>
              <a:t>とは？</a:t>
            </a:r>
            <a:endParaRPr sz="3100">
              <a:solidFill>
                <a:srgbClr val="434343"/>
              </a:solidFill>
              <a:latin typeface="Arial"/>
              <a:ea typeface="Arial"/>
              <a:cs typeface="Arial"/>
              <a:sym typeface="Arial"/>
            </a:endParaRPr>
          </a:p>
        </p:txBody>
      </p:sp>
      <p:sp>
        <p:nvSpPr>
          <p:cNvPr id="92" name="Google Shape;92;p21"/>
          <p:cNvSpPr txBox="1">
            <a:spLocks noGrp="1"/>
          </p:cNvSpPr>
          <p:nvPr>
            <p:ph type="title" idx="4294967295"/>
          </p:nvPr>
        </p:nvSpPr>
        <p:spPr>
          <a:xfrm>
            <a:off x="9687250" y="1314129"/>
            <a:ext cx="3258300" cy="47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補足</a:t>
            </a:r>
            <a:r>
              <a:rPr lang="ja" sz="3300">
                <a:solidFill>
                  <a:srgbClr val="434343"/>
                </a:solidFill>
                <a:latin typeface="Arial"/>
                <a:ea typeface="Arial"/>
                <a:cs typeface="Arial"/>
                <a:sym typeface="Arial"/>
              </a:rPr>
              <a:t>とは？</a:t>
            </a:r>
            <a:endParaRPr sz="3300">
              <a:solidFill>
                <a:srgbClr val="434343"/>
              </a:solidFill>
              <a:latin typeface="Arial"/>
              <a:ea typeface="Arial"/>
              <a:cs typeface="Arial"/>
              <a:sym typeface="Arial"/>
            </a:endParaRPr>
          </a:p>
        </p:txBody>
      </p:sp>
      <p:sp>
        <p:nvSpPr>
          <p:cNvPr id="93" name="Google Shape;93;p21"/>
          <p:cNvSpPr txBox="1"/>
          <p:nvPr/>
        </p:nvSpPr>
        <p:spPr>
          <a:xfrm>
            <a:off x="433700" y="6433454"/>
            <a:ext cx="3992400" cy="20268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主体は</a:t>
            </a:r>
            <a:r>
              <a:rPr lang="ja" sz="1800" b="0" i="0" u="none" strike="noStrike" cap="none">
                <a:solidFill>
                  <a:srgbClr val="000000"/>
                </a:solidFill>
                <a:latin typeface="Arial"/>
                <a:ea typeface="Arial"/>
                <a:cs typeface="Arial"/>
                <a:sym typeface="Arial"/>
              </a:rPr>
              <a:t>3×3の9マスにおさめるルール</a:t>
            </a:r>
            <a:r>
              <a:rPr lang="ja" sz="1800" b="0" i="0" u="none" strike="noStrike" cap="none">
                <a:solidFill>
                  <a:srgbClr val="434343"/>
                </a:solidFill>
                <a:latin typeface="Arial"/>
                <a:ea typeface="Arial"/>
                <a:cs typeface="Arial"/>
                <a:sym typeface="Arial"/>
              </a:rPr>
              <a:t>。上から3段の構造で、上段は利用者、中段は事業、下段は事業者を置く共通の形式になっている。</a:t>
            </a:r>
            <a:endParaRPr sz="1800" b="0" i="0" u="none" strike="noStrike" cap="none">
              <a:solidFill>
                <a:schemeClr val="dk1"/>
              </a:solidFill>
              <a:latin typeface="Arial"/>
              <a:ea typeface="Arial"/>
              <a:cs typeface="Arial"/>
              <a:sym typeface="Arial"/>
            </a:endParaRPr>
          </a:p>
        </p:txBody>
      </p:sp>
      <p:sp>
        <p:nvSpPr>
          <p:cNvPr id="94" name="Google Shape;94;p21"/>
          <p:cNvSpPr txBox="1"/>
          <p:nvPr/>
        </p:nvSpPr>
        <p:spPr>
          <a:xfrm>
            <a:off x="9299950" y="6433454"/>
            <a:ext cx="3992400" cy="20268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なぜこの主体があるのか？なぜこの矢印があるのか？この固有名詞はどんな意味か？など、初めて見た人にもわかりやすいように書く。</a:t>
            </a:r>
            <a:endParaRPr sz="1800" b="0" i="0" u="none" strike="noStrike" cap="none">
              <a:solidFill>
                <a:schemeClr val="dk1"/>
              </a:solidFill>
              <a:latin typeface="Arial"/>
              <a:ea typeface="Arial"/>
              <a:cs typeface="Arial"/>
              <a:sym typeface="Arial"/>
            </a:endParaRPr>
          </a:p>
        </p:txBody>
      </p:sp>
      <p:sp>
        <p:nvSpPr>
          <p:cNvPr id="95" name="Google Shape;95;p21"/>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図解はこの３つの要素でつくられている</a:t>
            </a:r>
            <a:endParaRPr sz="3000" b="0" i="0" u="none" strike="noStrike" cap="none">
              <a:solidFill>
                <a:srgbClr val="434343"/>
              </a:solidFill>
              <a:latin typeface="Arial"/>
              <a:ea typeface="Arial"/>
              <a:cs typeface="Arial"/>
              <a:sym typeface="Arial"/>
            </a:endParaRPr>
          </a:p>
        </p:txBody>
      </p:sp>
      <p:sp>
        <p:nvSpPr>
          <p:cNvPr id="96" name="Google Shape;96;p21"/>
          <p:cNvSpPr txBox="1"/>
          <p:nvPr/>
        </p:nvSpPr>
        <p:spPr>
          <a:xfrm>
            <a:off x="553850" y="1952475"/>
            <a:ext cx="37521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 sz="2400" b="0" i="0" u="none" strike="noStrike" cap="none">
                <a:solidFill>
                  <a:schemeClr val="dk1"/>
                </a:solidFill>
                <a:latin typeface="Arial"/>
                <a:ea typeface="Arial"/>
                <a:cs typeface="Arial"/>
                <a:sym typeface="Arial"/>
              </a:rPr>
              <a:t>ビジネスにおける重要な関係者・物のこと</a:t>
            </a:r>
            <a:endParaRPr sz="2400" b="0" i="0" u="none" strike="noStrike" cap="none">
              <a:solidFill>
                <a:schemeClr val="dk1"/>
              </a:solidFill>
              <a:latin typeface="Arial"/>
              <a:ea typeface="Arial"/>
              <a:cs typeface="Arial"/>
              <a:sym typeface="Arial"/>
            </a:endParaRPr>
          </a:p>
        </p:txBody>
      </p:sp>
      <p:sp>
        <p:nvSpPr>
          <p:cNvPr id="97" name="Google Shape;97;p21"/>
          <p:cNvSpPr txBox="1"/>
          <p:nvPr/>
        </p:nvSpPr>
        <p:spPr>
          <a:xfrm>
            <a:off x="4981950" y="1952475"/>
            <a:ext cx="37521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2400"/>
              <a:buFont typeface="Arial"/>
              <a:buNone/>
            </a:pPr>
            <a:r>
              <a:rPr lang="ja" sz="2400" b="0" i="0" u="none" strike="noStrike" cap="none">
                <a:solidFill>
                  <a:schemeClr val="dk1"/>
                </a:solidFill>
                <a:latin typeface="Arial"/>
                <a:ea typeface="Arial"/>
                <a:cs typeface="Arial"/>
                <a:sym typeface="Arial"/>
              </a:rPr>
              <a:t>主体の間を流れる重要な関係性のこと</a:t>
            </a:r>
            <a:endParaRPr sz="2400" b="0" i="0" u="none" strike="noStrike" cap="none">
              <a:solidFill>
                <a:schemeClr val="dk1"/>
              </a:solidFill>
              <a:latin typeface="Arial"/>
              <a:ea typeface="Arial"/>
              <a:cs typeface="Arial"/>
              <a:sym typeface="Arial"/>
            </a:endParaRPr>
          </a:p>
        </p:txBody>
      </p:sp>
      <p:sp>
        <p:nvSpPr>
          <p:cNvPr id="98" name="Google Shape;98;p21"/>
          <p:cNvSpPr txBox="1"/>
          <p:nvPr/>
        </p:nvSpPr>
        <p:spPr>
          <a:xfrm>
            <a:off x="9320200" y="1952479"/>
            <a:ext cx="39924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2400"/>
              <a:buFont typeface="Arial"/>
              <a:buNone/>
            </a:pPr>
            <a:r>
              <a:rPr lang="ja" sz="2400" b="0" i="0" u="none" strike="noStrike" cap="none">
                <a:solidFill>
                  <a:schemeClr val="dk1"/>
                </a:solidFill>
                <a:latin typeface="Arial"/>
                <a:ea typeface="Arial"/>
                <a:cs typeface="Arial"/>
                <a:sym typeface="Arial"/>
              </a:rPr>
              <a:t>主体や矢印だけでは描ききれない重要な情報のこと</a:t>
            </a:r>
            <a:endParaRPr sz="2400" b="0" i="0" u="none" strike="noStrike" cap="none">
              <a:solidFill>
                <a:schemeClr val="dk1"/>
              </a:solidFill>
              <a:latin typeface="Arial"/>
              <a:ea typeface="Arial"/>
              <a:cs typeface="Arial"/>
              <a:sym typeface="Arial"/>
            </a:endParaRPr>
          </a:p>
        </p:txBody>
      </p:sp>
      <p:cxnSp>
        <p:nvCxnSpPr>
          <p:cNvPr id="99" name="Google Shape;99;p21"/>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
        <p:nvSpPr>
          <p:cNvPr id="100" name="Google Shape;100;p21"/>
          <p:cNvSpPr/>
          <p:nvPr/>
        </p:nvSpPr>
        <p:spPr>
          <a:xfrm>
            <a:off x="10090551" y="3989088"/>
            <a:ext cx="2528100" cy="1369200"/>
          </a:xfrm>
          <a:prstGeom prst="wedgeRoundRectCallout">
            <a:avLst>
              <a:gd name="adj1" fmla="val -60324"/>
              <a:gd name="adj2" fmla="val 19865"/>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1"/>
          <p:cNvSpPr txBox="1"/>
          <p:nvPr/>
        </p:nvSpPr>
        <p:spPr>
          <a:xfrm>
            <a:off x="10156721" y="4073675"/>
            <a:ext cx="2545200" cy="1191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800" b="0" i="0" u="none" strike="noStrike" cap="none">
                <a:solidFill>
                  <a:srgbClr val="000000"/>
                </a:solidFill>
                <a:latin typeface="Arial"/>
                <a:ea typeface="Arial"/>
                <a:cs typeface="Arial"/>
                <a:sym typeface="Arial"/>
              </a:rPr>
              <a:t>ビジネスモデルで重要な情報を補足コメントとして入れる</a:t>
            </a:r>
            <a:endParaRPr sz="1800" b="0" i="0" u="none" strike="noStrike" cap="none">
              <a:solidFill>
                <a:srgbClr val="000000"/>
              </a:solidFill>
              <a:latin typeface="Arial"/>
              <a:ea typeface="Arial"/>
              <a:cs typeface="Arial"/>
              <a:sym typeface="Arial"/>
            </a:endParaRPr>
          </a:p>
        </p:txBody>
      </p:sp>
      <p:cxnSp>
        <p:nvCxnSpPr>
          <p:cNvPr id="102" name="Google Shape;102;p21"/>
          <p:cNvCxnSpPr/>
          <p:nvPr/>
        </p:nvCxnSpPr>
        <p:spPr>
          <a:xfrm rot="10800000">
            <a:off x="5878744" y="4525193"/>
            <a:ext cx="19920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03" name="Google Shape;103;p21"/>
          <p:cNvCxnSpPr/>
          <p:nvPr/>
        </p:nvCxnSpPr>
        <p:spPr>
          <a:xfrm rot="10800000">
            <a:off x="5878744" y="5353667"/>
            <a:ext cx="19920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04" name="Google Shape;104;p21"/>
          <p:cNvCxnSpPr/>
          <p:nvPr/>
        </p:nvCxnSpPr>
        <p:spPr>
          <a:xfrm rot="10800000">
            <a:off x="5878744" y="3694042"/>
            <a:ext cx="1992000" cy="0"/>
          </a:xfrm>
          <a:prstGeom prst="straightConnector1">
            <a:avLst/>
          </a:prstGeom>
          <a:noFill/>
          <a:ln w="28575" cap="flat" cmpd="sng">
            <a:solidFill>
              <a:srgbClr val="000000"/>
            </a:solidFill>
            <a:prstDash val="solid"/>
            <a:miter lim="400000"/>
            <a:headEnd type="stealth" w="med" len="med"/>
            <a:tailEnd type="none" w="sm" len="sm"/>
          </a:ln>
        </p:spPr>
      </p:cxnSp>
      <p:sp>
        <p:nvSpPr>
          <p:cNvPr id="105" name="Google Shape;105;p21"/>
          <p:cNvSpPr/>
          <p:nvPr/>
        </p:nvSpPr>
        <p:spPr>
          <a:xfrm>
            <a:off x="6664504" y="4318862"/>
            <a:ext cx="420300" cy="4320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106" name="Google Shape;106;p21"/>
          <p:cNvSpPr txBox="1"/>
          <p:nvPr/>
        </p:nvSpPr>
        <p:spPr>
          <a:xfrm>
            <a:off x="5962662" y="3081273"/>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07" name="Google Shape;107;p21"/>
          <p:cNvSpPr txBox="1"/>
          <p:nvPr/>
        </p:nvSpPr>
        <p:spPr>
          <a:xfrm>
            <a:off x="5962662" y="3930064"/>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108" name="Google Shape;108;p21"/>
          <p:cNvSpPr txBox="1"/>
          <p:nvPr/>
        </p:nvSpPr>
        <p:spPr>
          <a:xfrm>
            <a:off x="5962662" y="4771853"/>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109" name="Google Shape;109;p21"/>
          <p:cNvSpPr/>
          <p:nvPr/>
        </p:nvSpPr>
        <p:spPr>
          <a:xfrm>
            <a:off x="6679853" y="5155589"/>
            <a:ext cx="389700" cy="3897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a:off x="6664485" y="3482122"/>
            <a:ext cx="420300" cy="4320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111" name="Google Shape;111;p21"/>
          <p:cNvCxnSpPr/>
          <p:nvPr/>
        </p:nvCxnSpPr>
        <p:spPr>
          <a:xfrm>
            <a:off x="5855369" y="6100358"/>
            <a:ext cx="1908900" cy="0"/>
          </a:xfrm>
          <a:prstGeom prst="straightConnector1">
            <a:avLst/>
          </a:prstGeom>
          <a:noFill/>
          <a:ln w="28575" cap="flat" cmpd="sng">
            <a:solidFill>
              <a:srgbClr val="000000"/>
            </a:solidFill>
            <a:prstDash val="solid"/>
            <a:miter lim="400000"/>
            <a:headEnd type="none" w="sm" len="sm"/>
            <a:tailEnd type="oval" w="lg" len="lg"/>
          </a:ln>
        </p:spPr>
      </p:cxnSp>
      <p:sp>
        <p:nvSpPr>
          <p:cNvPr id="112" name="Google Shape;112;p21"/>
          <p:cNvSpPr txBox="1"/>
          <p:nvPr/>
        </p:nvSpPr>
        <p:spPr>
          <a:xfrm>
            <a:off x="5962662" y="5655438"/>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入れ子</a:t>
            </a:r>
            <a:endParaRPr sz="1400" b="1" i="0" u="none" strike="noStrike" cap="none">
              <a:solidFill>
                <a:srgbClr val="000000"/>
              </a:solidFill>
              <a:latin typeface="Arial"/>
              <a:ea typeface="Arial"/>
              <a:cs typeface="Arial"/>
              <a:sym typeface="Arial"/>
            </a:endParaRPr>
          </a:p>
        </p:txBody>
      </p:sp>
      <p:sp>
        <p:nvSpPr>
          <p:cNvPr id="113" name="Google Shape;113;p21"/>
          <p:cNvSpPr/>
          <p:nvPr/>
        </p:nvSpPr>
        <p:spPr>
          <a:xfrm>
            <a:off x="2314250" y="5455797"/>
            <a:ext cx="223800" cy="3987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grpSp>
        <p:nvGrpSpPr>
          <p:cNvPr id="114" name="Google Shape;114;p21"/>
          <p:cNvGrpSpPr/>
          <p:nvPr/>
        </p:nvGrpSpPr>
        <p:grpSpPr>
          <a:xfrm>
            <a:off x="2314269" y="3647852"/>
            <a:ext cx="223825" cy="402892"/>
            <a:chOff x="-1" y="0"/>
            <a:chExt cx="1361468" cy="2450682"/>
          </a:xfrm>
        </p:grpSpPr>
        <p:sp>
          <p:nvSpPr>
            <p:cNvPr id="115" name="Google Shape;115;p21"/>
            <p:cNvSpPr/>
            <p:nvPr/>
          </p:nvSpPr>
          <p:spPr>
            <a:xfrm>
              <a:off x="-1" y="1016982"/>
              <a:ext cx="1361468" cy="1433700"/>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600" b="0" i="0" u="none" strike="noStrike" cap="none">
                <a:solidFill>
                  <a:srgbClr val="000000"/>
                </a:solidFill>
                <a:latin typeface="Arial"/>
                <a:ea typeface="Arial"/>
                <a:cs typeface="Arial"/>
                <a:sym typeface="Arial"/>
              </a:endParaRPr>
            </a:p>
          </p:txBody>
        </p:sp>
        <p:sp>
          <p:nvSpPr>
            <p:cNvPr id="116" name="Google Shape;116;p21"/>
            <p:cNvSpPr/>
            <p:nvPr/>
          </p:nvSpPr>
          <p:spPr>
            <a:xfrm>
              <a:off x="54664" y="0"/>
              <a:ext cx="1230900" cy="1229400"/>
            </a:xfrm>
            <a:prstGeom prst="ellipse">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grpSp>
      <p:cxnSp>
        <p:nvCxnSpPr>
          <p:cNvPr id="117" name="Google Shape;117;p21"/>
          <p:cNvCxnSpPr/>
          <p:nvPr/>
        </p:nvCxnSpPr>
        <p:spPr>
          <a:xfrm>
            <a:off x="1771859" y="4785427"/>
            <a:ext cx="396000" cy="0"/>
          </a:xfrm>
          <a:prstGeom prst="straightConnector1">
            <a:avLst/>
          </a:prstGeom>
          <a:noFill/>
          <a:ln w="31750" cap="flat" cmpd="sng">
            <a:solidFill>
              <a:srgbClr val="000000"/>
            </a:solidFill>
            <a:prstDash val="solid"/>
            <a:miter lim="400000"/>
            <a:headEnd type="none" w="sm" len="sm"/>
            <a:tailEnd type="stealth" w="med" len="med"/>
          </a:ln>
        </p:spPr>
      </p:cxnSp>
      <p:sp>
        <p:nvSpPr>
          <p:cNvPr id="118" name="Google Shape;118;p21"/>
          <p:cNvSpPr/>
          <p:nvPr/>
        </p:nvSpPr>
        <p:spPr>
          <a:xfrm>
            <a:off x="3234054" y="4587020"/>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
        <p:nvSpPr>
          <p:cNvPr id="119" name="Google Shape;119;p21"/>
          <p:cNvSpPr/>
          <p:nvPr/>
        </p:nvSpPr>
        <p:spPr>
          <a:xfrm rot="10800000">
            <a:off x="1529625" y="5092163"/>
            <a:ext cx="595836" cy="570672"/>
          </a:xfrm>
          <a:custGeom>
            <a:avLst/>
            <a:gdLst/>
            <a:ahLst/>
            <a:cxnLst/>
            <a:rect l="l" t="t" r="r" b="b"/>
            <a:pathLst>
              <a:path w="21600" h="21600" extrusionOk="0">
                <a:moveTo>
                  <a:pt x="21600" y="21600"/>
                </a:moveTo>
                <a:lnTo>
                  <a:pt x="21560" y="3"/>
                </a:lnTo>
                <a:lnTo>
                  <a:pt x="0" y="0"/>
                </a:lnTo>
              </a:path>
            </a:pathLst>
          </a:custGeom>
          <a:noFill/>
          <a:ln w="31750" cap="flat" cmpd="sng">
            <a:solidFill>
              <a:srgbClr val="000000"/>
            </a:solidFill>
            <a:prstDash val="solid"/>
            <a:miter lim="400000"/>
            <a:headEnd type="stealth" w="med" len="med"/>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20" name="Google Shape;120;p21"/>
          <p:cNvSpPr/>
          <p:nvPr/>
        </p:nvSpPr>
        <p:spPr>
          <a:xfrm>
            <a:off x="2314250" y="4583936"/>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
        <p:nvSpPr>
          <p:cNvPr id="121" name="Google Shape;121;p21"/>
          <p:cNvSpPr/>
          <p:nvPr/>
        </p:nvSpPr>
        <p:spPr>
          <a:xfrm>
            <a:off x="1410571" y="4583936"/>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cxnSp>
        <p:nvCxnSpPr>
          <p:cNvPr id="122" name="Google Shape;122;p21"/>
          <p:cNvCxnSpPr/>
          <p:nvPr/>
        </p:nvCxnSpPr>
        <p:spPr>
          <a:xfrm>
            <a:off x="2426256" y="4149380"/>
            <a:ext cx="0" cy="279600"/>
          </a:xfrm>
          <a:prstGeom prst="straightConnector1">
            <a:avLst/>
          </a:prstGeom>
          <a:noFill/>
          <a:ln w="31750" cap="flat" cmpd="sng">
            <a:solidFill>
              <a:srgbClr val="000000"/>
            </a:solidFill>
            <a:prstDash val="solid"/>
            <a:miter lim="400000"/>
            <a:headEnd type="none" w="sm" len="sm"/>
            <a:tailEnd type="stealth" w="med" len="med"/>
          </a:ln>
        </p:spPr>
      </p:cxnSp>
      <p:cxnSp>
        <p:nvCxnSpPr>
          <p:cNvPr id="123" name="Google Shape;123;p21"/>
          <p:cNvCxnSpPr/>
          <p:nvPr/>
        </p:nvCxnSpPr>
        <p:spPr>
          <a:xfrm>
            <a:off x="2688077" y="4785427"/>
            <a:ext cx="396000" cy="0"/>
          </a:xfrm>
          <a:prstGeom prst="straightConnector1">
            <a:avLst/>
          </a:prstGeom>
          <a:noFill/>
          <a:ln w="31750" cap="flat" cmpd="sng">
            <a:solidFill>
              <a:srgbClr val="000000"/>
            </a:solidFill>
            <a:prstDash val="solid"/>
            <a:miter lim="400000"/>
            <a:headEnd type="none" w="sm" len="sm"/>
            <a:tailEnd type="stealth" w="med" len="med"/>
          </a:ln>
        </p:spPr>
      </p:cxnSp>
      <p:sp>
        <p:nvSpPr>
          <p:cNvPr id="124" name="Google Shape;124;p21"/>
          <p:cNvSpPr/>
          <p:nvPr/>
        </p:nvSpPr>
        <p:spPr>
          <a:xfrm>
            <a:off x="2742282" y="3859559"/>
            <a:ext cx="602424" cy="569430"/>
          </a:xfrm>
          <a:custGeom>
            <a:avLst/>
            <a:gdLst/>
            <a:ahLst/>
            <a:cxnLst/>
            <a:rect l="l" t="t" r="r" b="b"/>
            <a:pathLst>
              <a:path w="21600" h="21600" extrusionOk="0">
                <a:moveTo>
                  <a:pt x="21364" y="21600"/>
                </a:moveTo>
                <a:lnTo>
                  <a:pt x="21600" y="3"/>
                </a:lnTo>
                <a:lnTo>
                  <a:pt x="0" y="0"/>
                </a:lnTo>
              </a:path>
            </a:pathLst>
          </a:custGeom>
          <a:noFill/>
          <a:ln w="31750" cap="flat" cmpd="sng">
            <a:solidFill>
              <a:srgbClr val="000000"/>
            </a:solidFill>
            <a:prstDash val="solid"/>
            <a:miter lim="400000"/>
            <a:headEnd type="none" w="sm" len="sm"/>
            <a:tailEnd type="stealth" w="med" len="med"/>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25" name="Google Shape;125;p21"/>
          <p:cNvSpPr/>
          <p:nvPr/>
        </p:nvSpPr>
        <p:spPr>
          <a:xfrm flipH="1">
            <a:off x="1529625" y="3859491"/>
            <a:ext cx="595836" cy="569322"/>
          </a:xfrm>
          <a:custGeom>
            <a:avLst/>
            <a:gdLst/>
            <a:ahLst/>
            <a:cxnLst/>
            <a:rect l="l" t="t" r="r" b="b"/>
            <a:pathLst>
              <a:path w="21600" h="21600" extrusionOk="0">
                <a:moveTo>
                  <a:pt x="21600" y="21600"/>
                </a:moveTo>
                <a:lnTo>
                  <a:pt x="21560" y="3"/>
                </a:lnTo>
                <a:lnTo>
                  <a:pt x="0" y="0"/>
                </a:lnTo>
              </a:path>
            </a:pathLst>
          </a:custGeom>
          <a:noFill/>
          <a:ln w="31750" cap="flat" cmpd="sng">
            <a:solidFill>
              <a:srgbClr val="000000"/>
            </a:solidFill>
            <a:prstDash val="solid"/>
            <a:miter lim="400000"/>
            <a:headEnd type="stealth" w="med" len="med"/>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cxnSp>
        <p:nvCxnSpPr>
          <p:cNvPr id="126" name="Google Shape;126;p21"/>
          <p:cNvCxnSpPr/>
          <p:nvPr/>
        </p:nvCxnSpPr>
        <p:spPr>
          <a:xfrm>
            <a:off x="1965798"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7" name="Google Shape;127;p21"/>
          <p:cNvCxnSpPr/>
          <p:nvPr/>
        </p:nvCxnSpPr>
        <p:spPr>
          <a:xfrm>
            <a:off x="1079215"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8" name="Google Shape;128;p21"/>
          <p:cNvCxnSpPr/>
          <p:nvPr/>
        </p:nvCxnSpPr>
        <p:spPr>
          <a:xfrm>
            <a:off x="2890368"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9" name="Google Shape;129;p21"/>
          <p:cNvCxnSpPr/>
          <p:nvPr/>
        </p:nvCxnSpPr>
        <p:spPr>
          <a:xfrm>
            <a:off x="3773297" y="3449745"/>
            <a:ext cx="0" cy="2622900"/>
          </a:xfrm>
          <a:prstGeom prst="straightConnector1">
            <a:avLst/>
          </a:prstGeom>
          <a:noFill/>
          <a:ln w="19050" cap="flat" cmpd="sng">
            <a:solidFill>
              <a:srgbClr val="000000"/>
            </a:solidFill>
            <a:prstDash val="dashDot"/>
            <a:miter lim="400000"/>
            <a:headEnd type="none" w="sm" len="sm"/>
            <a:tailEnd type="none" w="sm" len="sm"/>
          </a:ln>
        </p:spPr>
      </p:cxnSp>
      <p:sp>
        <p:nvSpPr>
          <p:cNvPr id="130" name="Google Shape;130;p21"/>
          <p:cNvSpPr txBox="1"/>
          <p:nvPr/>
        </p:nvSpPr>
        <p:spPr>
          <a:xfrm>
            <a:off x="1039178"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1</a:t>
            </a:r>
            <a:endParaRPr/>
          </a:p>
        </p:txBody>
      </p:sp>
      <p:sp>
        <p:nvSpPr>
          <p:cNvPr id="131" name="Google Shape;131;p21"/>
          <p:cNvSpPr txBox="1"/>
          <p:nvPr/>
        </p:nvSpPr>
        <p:spPr>
          <a:xfrm>
            <a:off x="1039178"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4</a:t>
            </a:r>
            <a:endParaRPr/>
          </a:p>
        </p:txBody>
      </p:sp>
      <p:sp>
        <p:nvSpPr>
          <p:cNvPr id="132" name="Google Shape;132;p21"/>
          <p:cNvSpPr txBox="1"/>
          <p:nvPr/>
        </p:nvSpPr>
        <p:spPr>
          <a:xfrm>
            <a:off x="1039178"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7</a:t>
            </a:r>
            <a:endParaRPr/>
          </a:p>
        </p:txBody>
      </p:sp>
      <p:sp>
        <p:nvSpPr>
          <p:cNvPr id="133" name="Google Shape;133;p21"/>
          <p:cNvSpPr txBox="1"/>
          <p:nvPr/>
        </p:nvSpPr>
        <p:spPr>
          <a:xfrm>
            <a:off x="1929938"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2</a:t>
            </a:r>
            <a:endParaRPr/>
          </a:p>
        </p:txBody>
      </p:sp>
      <p:sp>
        <p:nvSpPr>
          <p:cNvPr id="134" name="Google Shape;134;p21"/>
          <p:cNvSpPr txBox="1"/>
          <p:nvPr/>
        </p:nvSpPr>
        <p:spPr>
          <a:xfrm>
            <a:off x="1929938"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5</a:t>
            </a:r>
            <a:endParaRPr/>
          </a:p>
        </p:txBody>
      </p:sp>
      <p:sp>
        <p:nvSpPr>
          <p:cNvPr id="135" name="Google Shape;135;p21"/>
          <p:cNvSpPr txBox="1"/>
          <p:nvPr/>
        </p:nvSpPr>
        <p:spPr>
          <a:xfrm>
            <a:off x="1929938"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8</a:t>
            </a:r>
            <a:endParaRPr/>
          </a:p>
        </p:txBody>
      </p:sp>
      <p:sp>
        <p:nvSpPr>
          <p:cNvPr id="136" name="Google Shape;136;p21"/>
          <p:cNvSpPr txBox="1"/>
          <p:nvPr/>
        </p:nvSpPr>
        <p:spPr>
          <a:xfrm>
            <a:off x="2850332"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3</a:t>
            </a:r>
            <a:endParaRPr/>
          </a:p>
        </p:txBody>
      </p:sp>
      <p:sp>
        <p:nvSpPr>
          <p:cNvPr id="137" name="Google Shape;137;p21"/>
          <p:cNvSpPr txBox="1"/>
          <p:nvPr/>
        </p:nvSpPr>
        <p:spPr>
          <a:xfrm>
            <a:off x="2850332"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6</a:t>
            </a:r>
            <a:endParaRPr/>
          </a:p>
        </p:txBody>
      </p:sp>
      <p:sp>
        <p:nvSpPr>
          <p:cNvPr id="138" name="Google Shape;138;p21"/>
          <p:cNvSpPr txBox="1"/>
          <p:nvPr/>
        </p:nvSpPr>
        <p:spPr>
          <a:xfrm>
            <a:off x="2850332"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9</a:t>
            </a:r>
            <a:endParaRPr/>
          </a:p>
        </p:txBody>
      </p:sp>
      <p:cxnSp>
        <p:nvCxnSpPr>
          <p:cNvPr id="139" name="Google Shape;139;p21"/>
          <p:cNvCxnSpPr/>
          <p:nvPr/>
        </p:nvCxnSpPr>
        <p:spPr>
          <a:xfrm rot="10800000">
            <a:off x="1075097" y="6093461"/>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0" name="Google Shape;140;p21"/>
          <p:cNvCxnSpPr/>
          <p:nvPr/>
        </p:nvCxnSpPr>
        <p:spPr>
          <a:xfrm rot="10800000">
            <a:off x="1075097" y="3449745"/>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1" name="Google Shape;141;p21"/>
          <p:cNvCxnSpPr/>
          <p:nvPr/>
        </p:nvCxnSpPr>
        <p:spPr>
          <a:xfrm rot="10800000">
            <a:off x="1075097" y="4289225"/>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2" name="Google Shape;142;p21"/>
          <p:cNvCxnSpPr/>
          <p:nvPr/>
        </p:nvCxnSpPr>
        <p:spPr>
          <a:xfrm rot="10800000">
            <a:off x="1075097" y="5233102"/>
            <a:ext cx="2698200" cy="0"/>
          </a:xfrm>
          <a:prstGeom prst="straightConnector1">
            <a:avLst/>
          </a:prstGeom>
          <a:noFill/>
          <a:ln w="19050" cap="flat" cmpd="sng">
            <a:solidFill>
              <a:srgbClr val="000000"/>
            </a:solidFill>
            <a:prstDash val="dashDot"/>
            <a:miter lim="400000"/>
            <a:headEnd type="none" w="sm" len="sm"/>
            <a:tailEnd type="none" w="sm" len="sm"/>
          </a:ln>
        </p:spPr>
      </p:cxnSp>
      <p:sp>
        <p:nvSpPr>
          <p:cNvPr id="143" name="Google Shape;143;p21"/>
          <p:cNvSpPr/>
          <p:nvPr/>
        </p:nvSpPr>
        <p:spPr>
          <a:xfrm>
            <a:off x="3865994" y="3733762"/>
            <a:ext cx="723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利用者</a:t>
            </a:r>
            <a:endParaRPr sz="1400" b="0" i="0" u="none" strike="noStrike" cap="none">
              <a:solidFill>
                <a:srgbClr val="000000"/>
              </a:solidFill>
              <a:latin typeface="Arial"/>
              <a:ea typeface="Arial"/>
              <a:cs typeface="Arial"/>
              <a:sym typeface="Arial"/>
            </a:endParaRPr>
          </a:p>
        </p:txBody>
      </p:sp>
      <p:sp>
        <p:nvSpPr>
          <p:cNvPr id="144" name="Google Shape;144;p21"/>
          <p:cNvSpPr/>
          <p:nvPr/>
        </p:nvSpPr>
        <p:spPr>
          <a:xfrm>
            <a:off x="3865994" y="4610062"/>
            <a:ext cx="543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事業</a:t>
            </a: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a:off x="3865994" y="5524462"/>
            <a:ext cx="723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事業者</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p:nvPr/>
        </p:nvSpPr>
        <p:spPr>
          <a:xfrm>
            <a:off x="1683588" y="5484274"/>
            <a:ext cx="1905336" cy="175894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1" name="Google Shape;151;p22"/>
          <p:cNvSpPr/>
          <p:nvPr/>
        </p:nvSpPr>
        <p:spPr>
          <a:xfrm>
            <a:off x="1107848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2" name="Google Shape;152;p22"/>
          <p:cNvSpPr txBox="1"/>
          <p:nvPr/>
        </p:nvSpPr>
        <p:spPr>
          <a:xfrm>
            <a:off x="4253898"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ja" sz="1400" b="1" i="0" u="none" strike="noStrike" cap="none">
                <a:solidFill>
                  <a:schemeClr val="dk1"/>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cxnSp>
        <p:nvCxnSpPr>
          <p:cNvPr id="153" name="Google Shape;153;p22"/>
          <p:cNvCxnSpPr/>
          <p:nvPr/>
        </p:nvCxnSpPr>
        <p:spPr>
          <a:xfrm>
            <a:off x="7302426"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154" name="Google Shape;154;p22"/>
          <p:cNvCxnSpPr/>
          <p:nvPr/>
        </p:nvCxnSpPr>
        <p:spPr>
          <a:xfrm rot="10800000">
            <a:off x="7695751"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155" name="Google Shape;155;p22"/>
          <p:cNvSpPr txBox="1"/>
          <p:nvPr/>
        </p:nvSpPr>
        <p:spPr>
          <a:xfrm>
            <a:off x="6728196" y="6671663"/>
            <a:ext cx="1532400" cy="14124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cxnSp>
        <p:nvCxnSpPr>
          <p:cNvPr id="156" name="Google Shape;156;p22"/>
          <p:cNvCxnSpPr/>
          <p:nvPr/>
        </p:nvCxnSpPr>
        <p:spPr>
          <a:xfrm rot="10800000">
            <a:off x="2746433" y="438551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7" name="Google Shape;157;p22"/>
          <p:cNvCxnSpPr/>
          <p:nvPr/>
        </p:nvCxnSpPr>
        <p:spPr>
          <a:xfrm rot="10800000">
            <a:off x="2746433" y="491176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8" name="Google Shape;158;p22"/>
          <p:cNvCxnSpPr/>
          <p:nvPr/>
        </p:nvCxnSpPr>
        <p:spPr>
          <a:xfrm>
            <a:off x="1240366" y="4909866"/>
            <a:ext cx="12615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9" name="Google Shape;159;p22"/>
          <p:cNvCxnSpPr/>
          <p:nvPr/>
        </p:nvCxnSpPr>
        <p:spPr>
          <a:xfrm>
            <a:off x="1240366" y="4384692"/>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160" name="Google Shape;160;p22"/>
          <p:cNvSpPr/>
          <p:nvPr/>
        </p:nvSpPr>
        <p:spPr>
          <a:xfrm>
            <a:off x="11580501" y="3628804"/>
            <a:ext cx="1787700" cy="801000"/>
          </a:xfrm>
          <a:prstGeom prst="wedgeRoundRectCallout">
            <a:avLst>
              <a:gd name="adj1" fmla="val -59452"/>
              <a:gd name="adj2" fmla="val -2223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 name="Google Shape;161;p22"/>
          <p:cNvGrpSpPr/>
          <p:nvPr/>
        </p:nvGrpSpPr>
        <p:grpSpPr>
          <a:xfrm>
            <a:off x="1602157" y="1377792"/>
            <a:ext cx="690361" cy="1278111"/>
            <a:chOff x="-1" y="0"/>
            <a:chExt cx="946737" cy="1704148"/>
          </a:xfrm>
        </p:grpSpPr>
        <p:sp>
          <p:nvSpPr>
            <p:cNvPr id="162" name="Google Shape;162;p22"/>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163" name="Google Shape;163;p22"/>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164" name="Google Shape;164;p22"/>
          <p:cNvGrpSpPr/>
          <p:nvPr/>
        </p:nvGrpSpPr>
        <p:grpSpPr>
          <a:xfrm>
            <a:off x="8572108" y="1384865"/>
            <a:ext cx="678028" cy="1264960"/>
            <a:chOff x="6491001" y="3918898"/>
            <a:chExt cx="685500" cy="1278900"/>
          </a:xfrm>
        </p:grpSpPr>
        <p:sp>
          <p:nvSpPr>
            <p:cNvPr id="165" name="Google Shape;165;p22"/>
            <p:cNvSpPr/>
            <p:nvPr/>
          </p:nvSpPr>
          <p:spPr>
            <a:xfrm>
              <a:off x="6491001" y="3918898"/>
              <a:ext cx="685500" cy="1278900"/>
            </a:xfrm>
            <a:prstGeom prst="roundRect">
              <a:avLst>
                <a:gd name="adj" fmla="val 8467"/>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6" name="Google Shape;166;p22"/>
            <p:cNvSpPr/>
            <p:nvPr/>
          </p:nvSpPr>
          <p:spPr>
            <a:xfrm>
              <a:off x="6569453" y="4014344"/>
              <a:ext cx="539100" cy="9240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7" name="Google Shape;167;p22"/>
            <p:cNvSpPr/>
            <p:nvPr/>
          </p:nvSpPr>
          <p:spPr>
            <a:xfrm>
              <a:off x="6771922" y="4993039"/>
              <a:ext cx="135300" cy="1392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168" name="Google Shape;168;p22"/>
          <p:cNvSpPr txBox="1"/>
          <p:nvPr/>
        </p:nvSpPr>
        <p:spPr>
          <a:xfrm>
            <a:off x="1290640"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ヒト</a:t>
            </a:r>
            <a:endParaRPr sz="1800" b="1" i="0" u="none" strike="noStrike" cap="none">
              <a:solidFill>
                <a:srgbClr val="000000"/>
              </a:solidFill>
              <a:latin typeface="Arial"/>
              <a:ea typeface="Arial"/>
              <a:cs typeface="Arial"/>
              <a:sym typeface="Arial"/>
            </a:endParaRPr>
          </a:p>
        </p:txBody>
      </p:sp>
      <p:grpSp>
        <p:nvGrpSpPr>
          <p:cNvPr id="169" name="Google Shape;169;p22"/>
          <p:cNvGrpSpPr/>
          <p:nvPr/>
        </p:nvGrpSpPr>
        <p:grpSpPr>
          <a:xfrm>
            <a:off x="4479362" y="1384607"/>
            <a:ext cx="714300" cy="1264500"/>
            <a:chOff x="5806537" y="1384607"/>
            <a:chExt cx="714300" cy="1264500"/>
          </a:xfrm>
        </p:grpSpPr>
        <p:sp>
          <p:nvSpPr>
            <p:cNvPr id="170" name="Google Shape;170;p22"/>
            <p:cNvSpPr/>
            <p:nvPr/>
          </p:nvSpPr>
          <p:spPr>
            <a:xfrm>
              <a:off x="5818510" y="1716206"/>
              <a:ext cx="690300" cy="909900"/>
            </a:xfrm>
            <a:prstGeom prst="rect">
              <a:avLst/>
            </a:prstGeom>
            <a:solidFill>
              <a:srgbClr val="FEFC41"/>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1" name="Google Shape;171;p22"/>
            <p:cNvSpPr/>
            <p:nvPr/>
          </p:nvSpPr>
          <p:spPr>
            <a:xfrm>
              <a:off x="5818510"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2" name="Google Shape;172;p22"/>
            <p:cNvSpPr txBox="1"/>
            <p:nvPr/>
          </p:nvSpPr>
          <p:spPr>
            <a:xfrm>
              <a:off x="5813700" y="2047225"/>
              <a:ext cx="695100" cy="247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2500" b="0" i="0" u="none" strike="noStrike" cap="none">
                  <a:solidFill>
                    <a:srgbClr val="000000"/>
                  </a:solidFill>
                  <a:latin typeface="Arial"/>
                  <a:ea typeface="Arial"/>
                  <a:cs typeface="Arial"/>
                  <a:sym typeface="Arial"/>
                </a:rPr>
                <a:t>¥</a:t>
              </a:r>
              <a:endParaRPr sz="2500" b="0" i="0" u="none" strike="noStrike" cap="none">
                <a:solidFill>
                  <a:srgbClr val="000000"/>
                </a:solidFill>
                <a:latin typeface="Arial"/>
                <a:ea typeface="Arial"/>
                <a:cs typeface="Arial"/>
                <a:sym typeface="Arial"/>
              </a:endParaRPr>
            </a:p>
          </p:txBody>
        </p:sp>
        <p:cxnSp>
          <p:nvCxnSpPr>
            <p:cNvPr id="173" name="Google Shape;173;p22"/>
            <p:cNvCxnSpPr/>
            <p:nvPr/>
          </p:nvCxnSpPr>
          <p:spPr>
            <a:xfrm>
              <a:off x="5806537" y="1725294"/>
              <a:ext cx="714300" cy="0"/>
            </a:xfrm>
            <a:prstGeom prst="straightConnector1">
              <a:avLst/>
            </a:prstGeom>
            <a:noFill/>
            <a:ln w="19050" cap="flat" cmpd="sng">
              <a:solidFill>
                <a:srgbClr val="000000"/>
              </a:solidFill>
              <a:prstDash val="solid"/>
              <a:miter lim="400000"/>
              <a:headEnd type="none" w="sm" len="sm"/>
              <a:tailEnd type="none" w="sm" len="sm"/>
            </a:ln>
          </p:spPr>
        </p:cxnSp>
      </p:grpSp>
      <p:sp>
        <p:nvSpPr>
          <p:cNvPr id="174" name="Google Shape;174;p22"/>
          <p:cNvSpPr txBox="1"/>
          <p:nvPr/>
        </p:nvSpPr>
        <p:spPr>
          <a:xfrm>
            <a:off x="9595295" y="4676741"/>
            <a:ext cx="1677000" cy="609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14px以上で</a:t>
            </a:r>
            <a:endParaRPr sz="1400" b="0" i="0" u="none" strike="noStrike" cap="none">
              <a:solidFill>
                <a:srgbClr val="000000"/>
              </a:solidFill>
              <a:latin typeface="Arial"/>
              <a:ea typeface="Arial"/>
              <a:cs typeface="Arial"/>
              <a:sym typeface="Arial"/>
            </a:endParaRPr>
          </a:p>
        </p:txBody>
      </p:sp>
      <p:sp>
        <p:nvSpPr>
          <p:cNvPr id="175" name="Google Shape;175;p22"/>
          <p:cNvSpPr txBox="1"/>
          <p:nvPr/>
        </p:nvSpPr>
        <p:spPr>
          <a:xfrm>
            <a:off x="11651449" y="3820090"/>
            <a:ext cx="1677000" cy="409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説明がないと理解が成り立たない</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コメントを入れる</a:t>
            </a:r>
            <a:endParaRPr sz="1400" b="0" i="0" u="none" strike="noStrike" cap="none">
              <a:solidFill>
                <a:srgbClr val="000000"/>
              </a:solidFill>
              <a:latin typeface="Arial"/>
              <a:ea typeface="Arial"/>
              <a:cs typeface="Arial"/>
              <a:sym typeface="Arial"/>
            </a:endParaRPr>
          </a:p>
        </p:txBody>
      </p:sp>
      <p:cxnSp>
        <p:nvCxnSpPr>
          <p:cNvPr id="176" name="Google Shape;176;p22"/>
          <p:cNvCxnSpPr/>
          <p:nvPr/>
        </p:nvCxnSpPr>
        <p:spPr>
          <a:xfrm>
            <a:off x="1231016" y="3857583"/>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177" name="Google Shape;177;p22"/>
          <p:cNvSpPr/>
          <p:nvPr/>
        </p:nvSpPr>
        <p:spPr>
          <a:xfrm rot="10800000">
            <a:off x="1255172" y="6329670"/>
            <a:ext cx="1914678" cy="1754406"/>
          </a:xfrm>
          <a:custGeom>
            <a:avLst/>
            <a:gdLst/>
            <a:ahLst/>
            <a:cxnLst/>
            <a:rect l="l" t="t" r="r" b="b"/>
            <a:pathLst>
              <a:path w="21600" h="21600" extrusionOk="0">
                <a:moveTo>
                  <a:pt x="21600" y="21600"/>
                </a:moveTo>
                <a:lnTo>
                  <a:pt x="21560" y="3"/>
                </a:lnTo>
                <a:lnTo>
                  <a:pt x="0" y="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8" name="Google Shape;178;p22"/>
          <p:cNvSpPr/>
          <p:nvPr/>
        </p:nvSpPr>
        <p:spPr>
          <a:xfrm>
            <a:off x="5783659" y="1616327"/>
            <a:ext cx="779700" cy="8010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9" name="Google Shape;179;p22"/>
          <p:cNvSpPr/>
          <p:nvPr/>
        </p:nvSpPr>
        <p:spPr>
          <a:xfrm rot="10800000" flipH="1">
            <a:off x="4495725" y="6342530"/>
            <a:ext cx="1874880" cy="1752246"/>
          </a:xfrm>
          <a:custGeom>
            <a:avLst/>
            <a:gdLst/>
            <a:ahLst/>
            <a:cxnLst/>
            <a:rect l="l" t="t" r="r" b="b"/>
            <a:pathLst>
              <a:path w="21600" h="21600" extrusionOk="0">
                <a:moveTo>
                  <a:pt x="21600" y="21600"/>
                </a:moveTo>
                <a:lnTo>
                  <a:pt x="21560" y="3"/>
                </a:lnTo>
                <a:lnTo>
                  <a:pt x="0" y="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0" name="Google Shape;180;p22"/>
          <p:cNvSpPr/>
          <p:nvPr/>
        </p:nvSpPr>
        <p:spPr>
          <a:xfrm flipH="1">
            <a:off x="4068914" y="5486900"/>
            <a:ext cx="1905336" cy="175894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1" name="Google Shape;181;p22"/>
          <p:cNvSpPr txBox="1"/>
          <p:nvPr/>
        </p:nvSpPr>
        <p:spPr>
          <a:xfrm>
            <a:off x="264513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会社</a:t>
            </a:r>
            <a:endParaRPr sz="1000" b="1" i="0" u="none" strike="noStrike" cap="none">
              <a:solidFill>
                <a:srgbClr val="000000"/>
              </a:solidFill>
              <a:latin typeface="Arial"/>
              <a:ea typeface="Arial"/>
              <a:cs typeface="Arial"/>
              <a:sym typeface="Arial"/>
            </a:endParaRPr>
          </a:p>
        </p:txBody>
      </p:sp>
      <p:sp>
        <p:nvSpPr>
          <p:cNvPr id="182" name="Google Shape;182;p22"/>
          <p:cNvSpPr txBox="1"/>
          <p:nvPr/>
        </p:nvSpPr>
        <p:spPr>
          <a:xfrm>
            <a:off x="417649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カネ</a:t>
            </a:r>
            <a:endParaRPr sz="1800" b="1" i="0" u="none" strike="noStrike" cap="none">
              <a:solidFill>
                <a:srgbClr val="000000"/>
              </a:solidFill>
              <a:latin typeface="Arial"/>
              <a:ea typeface="Arial"/>
              <a:cs typeface="Arial"/>
              <a:sym typeface="Arial"/>
            </a:endParaRPr>
          </a:p>
        </p:txBody>
      </p:sp>
      <p:sp>
        <p:nvSpPr>
          <p:cNvPr id="183" name="Google Shape;183;p22"/>
          <p:cNvSpPr txBox="1"/>
          <p:nvPr/>
        </p:nvSpPr>
        <p:spPr>
          <a:xfrm>
            <a:off x="825440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スマホ</a:t>
            </a:r>
            <a:endParaRPr sz="1800" b="1" i="0" u="none" strike="noStrike" cap="none">
              <a:solidFill>
                <a:srgbClr val="000000"/>
              </a:solidFill>
              <a:latin typeface="Arial"/>
              <a:ea typeface="Arial"/>
              <a:cs typeface="Arial"/>
              <a:sym typeface="Arial"/>
            </a:endParaRPr>
          </a:p>
        </p:txBody>
      </p:sp>
      <p:sp>
        <p:nvSpPr>
          <p:cNvPr id="184" name="Google Shape;184;p22"/>
          <p:cNvSpPr txBox="1"/>
          <p:nvPr/>
        </p:nvSpPr>
        <p:spPr>
          <a:xfrm>
            <a:off x="5526889"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モノ</a:t>
            </a:r>
            <a:endParaRPr sz="1800" b="1" i="0" u="none" strike="noStrike" cap="none">
              <a:solidFill>
                <a:srgbClr val="000000"/>
              </a:solidFill>
              <a:latin typeface="Arial"/>
              <a:ea typeface="Arial"/>
              <a:cs typeface="Arial"/>
              <a:sym typeface="Arial"/>
            </a:endParaRPr>
          </a:p>
        </p:txBody>
      </p:sp>
      <p:sp>
        <p:nvSpPr>
          <p:cNvPr id="185" name="Google Shape;185;p22"/>
          <p:cNvSpPr txBox="1"/>
          <p:nvPr/>
        </p:nvSpPr>
        <p:spPr>
          <a:xfrm>
            <a:off x="291625" y="1227566"/>
            <a:ext cx="685500" cy="19086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主</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体</a:t>
            </a:r>
            <a:endParaRPr sz="1000" b="1" i="0" u="none" strike="noStrike" cap="none">
              <a:solidFill>
                <a:srgbClr val="000000"/>
              </a:solidFill>
              <a:latin typeface="Arial"/>
              <a:ea typeface="Arial"/>
              <a:cs typeface="Arial"/>
              <a:sym typeface="Arial"/>
            </a:endParaRPr>
          </a:p>
        </p:txBody>
      </p:sp>
      <p:sp>
        <p:nvSpPr>
          <p:cNvPr id="186" name="Google Shape;186;p22"/>
          <p:cNvSpPr txBox="1"/>
          <p:nvPr/>
        </p:nvSpPr>
        <p:spPr>
          <a:xfrm>
            <a:off x="291625" y="3598600"/>
            <a:ext cx="685500" cy="47535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矢</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印</a:t>
            </a:r>
            <a:endParaRPr sz="1000" b="1" i="0" u="none" strike="noStrike" cap="none">
              <a:solidFill>
                <a:srgbClr val="000000"/>
              </a:solidFill>
              <a:latin typeface="Arial"/>
              <a:ea typeface="Arial"/>
              <a:cs typeface="Arial"/>
              <a:sym typeface="Arial"/>
            </a:endParaRPr>
          </a:p>
        </p:txBody>
      </p:sp>
      <p:sp>
        <p:nvSpPr>
          <p:cNvPr id="187" name="Google Shape;187;p22"/>
          <p:cNvSpPr txBox="1"/>
          <p:nvPr/>
        </p:nvSpPr>
        <p:spPr>
          <a:xfrm>
            <a:off x="8585200" y="3598700"/>
            <a:ext cx="685500" cy="36702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補</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足</a:t>
            </a:r>
            <a:endParaRPr sz="1000" b="1" i="0" u="none" strike="noStrike" cap="none">
              <a:solidFill>
                <a:srgbClr val="000000"/>
              </a:solidFill>
              <a:latin typeface="Arial"/>
              <a:ea typeface="Arial"/>
              <a:cs typeface="Arial"/>
              <a:sym typeface="Arial"/>
            </a:endParaRPr>
          </a:p>
        </p:txBody>
      </p:sp>
      <p:cxnSp>
        <p:nvCxnSpPr>
          <p:cNvPr id="188" name="Google Shape;188;p22"/>
          <p:cNvCxnSpPr/>
          <p:nvPr/>
        </p:nvCxnSpPr>
        <p:spPr>
          <a:xfrm rot="10800000">
            <a:off x="2746433" y="385756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89" name="Google Shape;189;p22"/>
          <p:cNvCxnSpPr/>
          <p:nvPr/>
        </p:nvCxnSpPr>
        <p:spPr>
          <a:xfrm>
            <a:off x="5980950"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190" name="Google Shape;190;p22"/>
          <p:cNvCxnSpPr/>
          <p:nvPr/>
        </p:nvCxnSpPr>
        <p:spPr>
          <a:xfrm rot="10800000">
            <a:off x="6374275"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191" name="Google Shape;191;p22"/>
          <p:cNvSpPr/>
          <p:nvPr/>
        </p:nvSpPr>
        <p:spPr>
          <a:xfrm>
            <a:off x="3245625" y="4254454"/>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192" name="Google Shape;192;p22"/>
          <p:cNvSpPr/>
          <p:nvPr/>
        </p:nvSpPr>
        <p:spPr>
          <a:xfrm>
            <a:off x="5844648" y="4305586"/>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sp>
        <p:nvSpPr>
          <p:cNvPr id="193" name="Google Shape;193;p22"/>
          <p:cNvSpPr/>
          <p:nvPr/>
        </p:nvSpPr>
        <p:spPr>
          <a:xfrm>
            <a:off x="6240506" y="4305586"/>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94" name="Google Shape;194;p22"/>
          <p:cNvSpPr txBox="1"/>
          <p:nvPr/>
        </p:nvSpPr>
        <p:spPr>
          <a:xfrm>
            <a:off x="5612073"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95" name="Google Shape;195;p22"/>
          <p:cNvSpPr txBox="1"/>
          <p:nvPr/>
        </p:nvSpPr>
        <p:spPr>
          <a:xfrm>
            <a:off x="6912423"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196" name="Google Shape;196;p22"/>
          <p:cNvSpPr txBox="1"/>
          <p:nvPr/>
        </p:nvSpPr>
        <p:spPr>
          <a:xfrm>
            <a:off x="2036210"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97" name="Google Shape;197;p22"/>
          <p:cNvSpPr txBox="1"/>
          <p:nvPr/>
        </p:nvSpPr>
        <p:spPr>
          <a:xfrm>
            <a:off x="2036210" y="3964605"/>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198" name="Google Shape;198;p22"/>
          <p:cNvSpPr txBox="1"/>
          <p:nvPr/>
        </p:nvSpPr>
        <p:spPr>
          <a:xfrm>
            <a:off x="2036210" y="4500362"/>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cxnSp>
        <p:nvCxnSpPr>
          <p:cNvPr id="199" name="Google Shape;199;p22"/>
          <p:cNvCxnSpPr/>
          <p:nvPr/>
        </p:nvCxnSpPr>
        <p:spPr>
          <a:xfrm>
            <a:off x="6898925" y="5937178"/>
            <a:ext cx="11856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200" name="Google Shape;200;p22"/>
          <p:cNvCxnSpPr/>
          <p:nvPr/>
        </p:nvCxnSpPr>
        <p:spPr>
          <a:xfrm>
            <a:off x="6891725" y="5486614"/>
            <a:ext cx="1200000" cy="0"/>
          </a:xfrm>
          <a:prstGeom prst="straightConnector1">
            <a:avLst/>
          </a:prstGeom>
          <a:noFill/>
          <a:ln w="28575" cap="flat" cmpd="sng">
            <a:solidFill>
              <a:srgbClr val="000000"/>
            </a:solidFill>
            <a:prstDash val="solid"/>
            <a:miter lim="400000"/>
            <a:headEnd type="stealth" w="med" len="med"/>
            <a:tailEnd type="none" w="sm" len="sm"/>
          </a:ln>
        </p:spPr>
      </p:cxnSp>
      <p:sp>
        <p:nvSpPr>
          <p:cNvPr id="201" name="Google Shape;201;p22"/>
          <p:cNvSpPr txBox="1"/>
          <p:nvPr/>
        </p:nvSpPr>
        <p:spPr>
          <a:xfrm>
            <a:off x="6914823" y="6114780"/>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従属関係</a:t>
            </a:r>
            <a:endParaRPr sz="1400" b="1" i="0" u="none" strike="noStrike" cap="none">
              <a:solidFill>
                <a:srgbClr val="000000"/>
              </a:solidFill>
              <a:latin typeface="Arial"/>
              <a:ea typeface="Arial"/>
              <a:cs typeface="Arial"/>
              <a:sym typeface="Arial"/>
            </a:endParaRPr>
          </a:p>
        </p:txBody>
      </p:sp>
      <p:cxnSp>
        <p:nvCxnSpPr>
          <p:cNvPr id="202" name="Google Shape;202;p22"/>
          <p:cNvCxnSpPr/>
          <p:nvPr/>
        </p:nvCxnSpPr>
        <p:spPr>
          <a:xfrm>
            <a:off x="7319598" y="7125092"/>
            <a:ext cx="380400" cy="0"/>
          </a:xfrm>
          <a:prstGeom prst="straightConnector1">
            <a:avLst/>
          </a:prstGeom>
          <a:noFill/>
          <a:ln w="19050" cap="flat" cmpd="sng">
            <a:solidFill>
              <a:srgbClr val="000000"/>
            </a:solidFill>
            <a:prstDash val="solid"/>
            <a:miter lim="400000"/>
            <a:headEnd type="none" w="sm" len="sm"/>
            <a:tailEnd type="oval" w="med" len="med"/>
          </a:ln>
        </p:spPr>
      </p:cxnSp>
      <p:sp>
        <p:nvSpPr>
          <p:cNvPr id="203" name="Google Shape;203;p22"/>
          <p:cNvSpPr/>
          <p:nvPr/>
        </p:nvSpPr>
        <p:spPr>
          <a:xfrm>
            <a:off x="6871624" y="6816164"/>
            <a:ext cx="333000" cy="6099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04" name="Google Shape;204;p22"/>
          <p:cNvSpPr/>
          <p:nvPr/>
        </p:nvSpPr>
        <p:spPr>
          <a:xfrm>
            <a:off x="7794237" y="6816164"/>
            <a:ext cx="333000" cy="6099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05" name="Google Shape;205;p22"/>
          <p:cNvSpPr txBox="1"/>
          <p:nvPr/>
        </p:nvSpPr>
        <p:spPr>
          <a:xfrm>
            <a:off x="6873277" y="6994479"/>
            <a:ext cx="3330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A</a:t>
            </a:r>
            <a:endParaRPr sz="1400" b="1" i="0" u="none" strike="noStrike" cap="none">
              <a:solidFill>
                <a:srgbClr val="000000"/>
              </a:solidFill>
              <a:latin typeface="Arial"/>
              <a:ea typeface="Arial"/>
              <a:cs typeface="Arial"/>
              <a:sym typeface="Arial"/>
            </a:endParaRPr>
          </a:p>
        </p:txBody>
      </p:sp>
      <p:sp>
        <p:nvSpPr>
          <p:cNvPr id="206" name="Google Shape;206;p22"/>
          <p:cNvSpPr txBox="1"/>
          <p:nvPr/>
        </p:nvSpPr>
        <p:spPr>
          <a:xfrm>
            <a:off x="7813327" y="6994479"/>
            <a:ext cx="3330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B</a:t>
            </a:r>
            <a:endParaRPr sz="1400" b="1" i="0" u="none" strike="noStrike" cap="none">
              <a:solidFill>
                <a:srgbClr val="000000"/>
              </a:solidFill>
              <a:latin typeface="Arial"/>
              <a:ea typeface="Arial"/>
              <a:cs typeface="Arial"/>
              <a:sym typeface="Arial"/>
            </a:endParaRPr>
          </a:p>
        </p:txBody>
      </p:sp>
      <p:sp>
        <p:nvSpPr>
          <p:cNvPr id="207" name="Google Shape;207;p22"/>
          <p:cNvSpPr txBox="1"/>
          <p:nvPr/>
        </p:nvSpPr>
        <p:spPr>
          <a:xfrm>
            <a:off x="6727926" y="7624177"/>
            <a:ext cx="15324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BはAに属して</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いることを表す</a:t>
            </a:r>
            <a:endParaRPr sz="1400" b="0" i="0" u="none" strike="noStrike" cap="none">
              <a:solidFill>
                <a:srgbClr val="000000"/>
              </a:solidFill>
              <a:latin typeface="Arial"/>
              <a:ea typeface="Arial"/>
              <a:cs typeface="Arial"/>
              <a:sym typeface="Arial"/>
            </a:endParaRPr>
          </a:p>
        </p:txBody>
      </p:sp>
      <p:cxnSp>
        <p:nvCxnSpPr>
          <p:cNvPr id="208" name="Google Shape;208;p22"/>
          <p:cNvCxnSpPr/>
          <p:nvPr/>
        </p:nvCxnSpPr>
        <p:spPr>
          <a:xfrm>
            <a:off x="7467773" y="6415405"/>
            <a:ext cx="0" cy="230100"/>
          </a:xfrm>
          <a:prstGeom prst="straightConnector1">
            <a:avLst/>
          </a:prstGeom>
          <a:noFill/>
          <a:ln w="9525" cap="flat" cmpd="sng">
            <a:solidFill>
              <a:srgbClr val="000000"/>
            </a:solidFill>
            <a:prstDash val="dash"/>
            <a:miter lim="400000"/>
            <a:headEnd type="none" w="sm" len="sm"/>
            <a:tailEnd type="none" w="sm" len="sm"/>
          </a:ln>
        </p:spPr>
      </p:cxnSp>
      <p:cxnSp>
        <p:nvCxnSpPr>
          <p:cNvPr id="209" name="Google Shape;209;p22"/>
          <p:cNvCxnSpPr/>
          <p:nvPr/>
        </p:nvCxnSpPr>
        <p:spPr>
          <a:xfrm rot="10800000">
            <a:off x="9801105" y="5315638"/>
            <a:ext cx="1265400" cy="0"/>
          </a:xfrm>
          <a:prstGeom prst="straightConnector1">
            <a:avLst/>
          </a:prstGeom>
          <a:noFill/>
          <a:ln w="28575" cap="flat" cmpd="sng">
            <a:solidFill>
              <a:srgbClr val="000000"/>
            </a:solidFill>
            <a:prstDash val="solid"/>
            <a:miter lim="400000"/>
            <a:headEnd type="stealth" w="med" len="med"/>
            <a:tailEnd type="none" w="sm" len="sm"/>
          </a:ln>
        </p:spPr>
      </p:cxnSp>
      <p:sp>
        <p:nvSpPr>
          <p:cNvPr id="210" name="Google Shape;210;p22"/>
          <p:cNvSpPr txBox="1"/>
          <p:nvPr/>
        </p:nvSpPr>
        <p:spPr>
          <a:xfrm>
            <a:off x="9570820" y="3621466"/>
            <a:ext cx="1677000" cy="8010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11" name="Google Shape;211;p22"/>
          <p:cNvSpPr txBox="1"/>
          <p:nvPr/>
        </p:nvSpPr>
        <p:spPr>
          <a:xfrm>
            <a:off x="9657020" y="3628816"/>
            <a:ext cx="1596900" cy="8010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関係性の矢印の</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意味を説明する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a:t>
            </a:r>
            <a:endParaRPr sz="1400" b="0" i="0" u="none" strike="noStrike" cap="none">
              <a:solidFill>
                <a:srgbClr val="000000"/>
              </a:solidFill>
              <a:latin typeface="Arial"/>
              <a:ea typeface="Arial"/>
              <a:cs typeface="Arial"/>
              <a:sym typeface="Arial"/>
            </a:endParaRPr>
          </a:p>
        </p:txBody>
      </p:sp>
      <p:cxnSp>
        <p:nvCxnSpPr>
          <p:cNvPr id="212" name="Google Shape;212;p22"/>
          <p:cNvCxnSpPr/>
          <p:nvPr/>
        </p:nvCxnSpPr>
        <p:spPr>
          <a:xfrm>
            <a:off x="10403762" y="4417644"/>
            <a:ext cx="0" cy="230100"/>
          </a:xfrm>
          <a:prstGeom prst="straightConnector1">
            <a:avLst/>
          </a:prstGeom>
          <a:noFill/>
          <a:ln w="9525" cap="flat" cmpd="sng">
            <a:solidFill>
              <a:srgbClr val="000000"/>
            </a:solidFill>
            <a:prstDash val="dash"/>
            <a:miter lim="400000"/>
            <a:headEnd type="none" w="sm" len="sm"/>
            <a:tailEnd type="none" w="sm" len="sm"/>
          </a:ln>
        </p:spPr>
      </p:cxnSp>
      <p:sp>
        <p:nvSpPr>
          <p:cNvPr id="213" name="Google Shape;213;p22"/>
          <p:cNvSpPr txBox="1"/>
          <p:nvPr/>
        </p:nvSpPr>
        <p:spPr>
          <a:xfrm>
            <a:off x="11620245" y="4744668"/>
            <a:ext cx="1677000" cy="14124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14" name="Google Shape;214;p22"/>
          <p:cNvSpPr txBox="1"/>
          <p:nvPr/>
        </p:nvSpPr>
        <p:spPr>
          <a:xfrm>
            <a:off x="11706445" y="4752018"/>
            <a:ext cx="1596900" cy="14124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補足的に入れる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コメントは吹き出しに入れる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また、感動するポイントもなるべく入れる</a:t>
            </a:r>
            <a:endParaRPr sz="1400" b="0" i="0" u="none" strike="noStrike" cap="none">
              <a:solidFill>
                <a:srgbClr val="000000"/>
              </a:solidFill>
              <a:latin typeface="Arial"/>
              <a:ea typeface="Arial"/>
              <a:cs typeface="Arial"/>
              <a:sym typeface="Arial"/>
            </a:endParaRPr>
          </a:p>
        </p:txBody>
      </p:sp>
      <p:cxnSp>
        <p:nvCxnSpPr>
          <p:cNvPr id="215" name="Google Shape;215;p22"/>
          <p:cNvCxnSpPr/>
          <p:nvPr/>
        </p:nvCxnSpPr>
        <p:spPr>
          <a:xfrm>
            <a:off x="12453187" y="4486042"/>
            <a:ext cx="0" cy="230100"/>
          </a:xfrm>
          <a:prstGeom prst="straightConnector1">
            <a:avLst/>
          </a:prstGeom>
          <a:noFill/>
          <a:ln w="9525" cap="flat" cmpd="sng">
            <a:solidFill>
              <a:srgbClr val="000000"/>
            </a:solidFill>
            <a:prstDash val="dash"/>
            <a:miter lim="400000"/>
            <a:headEnd type="none" w="sm" len="sm"/>
            <a:tailEnd type="none" w="sm" len="sm"/>
          </a:ln>
        </p:spPr>
      </p:cxnSp>
      <p:sp>
        <p:nvSpPr>
          <p:cNvPr id="216" name="Google Shape;216;p22"/>
          <p:cNvSpPr txBox="1"/>
          <p:nvPr/>
        </p:nvSpPr>
        <p:spPr>
          <a:xfrm>
            <a:off x="9671225" y="6733195"/>
            <a:ext cx="1532400" cy="609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カネやモノの流れの時も同様</a:t>
            </a:r>
            <a:endParaRPr sz="1400" b="0" i="0" u="none" strike="noStrike" cap="none">
              <a:solidFill>
                <a:srgbClr val="000000"/>
              </a:solidFill>
              <a:latin typeface="Arial"/>
              <a:ea typeface="Arial"/>
              <a:cs typeface="Arial"/>
              <a:sym typeface="Arial"/>
            </a:endParaRPr>
          </a:p>
        </p:txBody>
      </p:sp>
      <p:cxnSp>
        <p:nvCxnSpPr>
          <p:cNvPr id="217" name="Google Shape;217;p22"/>
          <p:cNvCxnSpPr/>
          <p:nvPr/>
        </p:nvCxnSpPr>
        <p:spPr>
          <a:xfrm>
            <a:off x="9756238" y="650724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218" name="Google Shape;218;p22"/>
          <p:cNvSpPr/>
          <p:nvPr/>
        </p:nvSpPr>
        <p:spPr>
          <a:xfrm>
            <a:off x="11580501" y="6413787"/>
            <a:ext cx="1787700" cy="801000"/>
          </a:xfrm>
          <a:prstGeom prst="wedgeRoundRectCallout">
            <a:avLst>
              <a:gd name="adj1" fmla="val -57903"/>
              <a:gd name="adj2" fmla="val -21493"/>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2"/>
          <p:cNvSpPr txBox="1"/>
          <p:nvPr/>
        </p:nvSpPr>
        <p:spPr>
          <a:xfrm>
            <a:off x="11651449" y="6605073"/>
            <a:ext cx="1677000" cy="409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コメントの位置は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上下どちらでも可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見やすい方で</a:t>
            </a:r>
            <a:endParaRPr sz="1400" b="0" i="0" u="none" strike="noStrike" cap="none">
              <a:solidFill>
                <a:srgbClr val="000000"/>
              </a:solidFill>
              <a:latin typeface="Arial"/>
              <a:ea typeface="Arial"/>
              <a:cs typeface="Arial"/>
              <a:sym typeface="Arial"/>
            </a:endParaRPr>
          </a:p>
        </p:txBody>
      </p:sp>
      <p:cxnSp>
        <p:nvCxnSpPr>
          <p:cNvPr id="220" name="Google Shape;220;p22"/>
          <p:cNvCxnSpPr/>
          <p:nvPr/>
        </p:nvCxnSpPr>
        <p:spPr>
          <a:xfrm>
            <a:off x="4640138"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221" name="Google Shape;221;p22"/>
          <p:cNvCxnSpPr/>
          <p:nvPr/>
        </p:nvCxnSpPr>
        <p:spPr>
          <a:xfrm rot="10800000">
            <a:off x="5033463"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222" name="Google Shape;222;p22"/>
          <p:cNvSpPr/>
          <p:nvPr/>
        </p:nvSpPr>
        <p:spPr>
          <a:xfrm>
            <a:off x="3255375" y="4785946"/>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2"/>
          <p:cNvSpPr/>
          <p:nvPr/>
        </p:nvSpPr>
        <p:spPr>
          <a:xfrm>
            <a:off x="1747375" y="4785946"/>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2"/>
          <p:cNvSpPr/>
          <p:nvPr/>
        </p:nvSpPr>
        <p:spPr>
          <a:xfrm>
            <a:off x="1737625" y="4254454"/>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25" name="Google Shape;225;p22"/>
          <p:cNvSpPr/>
          <p:nvPr/>
        </p:nvSpPr>
        <p:spPr>
          <a:xfrm>
            <a:off x="4506700" y="430365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26" name="Google Shape;226;p22"/>
          <p:cNvSpPr/>
          <p:nvPr/>
        </p:nvSpPr>
        <p:spPr>
          <a:xfrm>
            <a:off x="4899892" y="430365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227" name="Google Shape;227;p22"/>
          <p:cNvGrpSpPr/>
          <p:nvPr/>
        </p:nvGrpSpPr>
        <p:grpSpPr>
          <a:xfrm>
            <a:off x="2956672" y="1384595"/>
            <a:ext cx="690300" cy="1270005"/>
            <a:chOff x="2956672" y="1384595"/>
            <a:chExt cx="690300" cy="1270005"/>
          </a:xfrm>
        </p:grpSpPr>
        <p:sp>
          <p:nvSpPr>
            <p:cNvPr id="228" name="Google Shape;228;p22"/>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29" name="Google Shape;229;p22"/>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0" name="Google Shape;230;p22"/>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1" name="Google Shape;231;p22"/>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2" name="Google Shape;232;p22"/>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3" name="Google Shape;233;p22"/>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4" name="Google Shape;234;p22"/>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5" name="Google Shape;235;p22"/>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36" name="Google Shape;236;p22"/>
          <p:cNvGrpSpPr/>
          <p:nvPr/>
        </p:nvGrpSpPr>
        <p:grpSpPr>
          <a:xfrm>
            <a:off x="7155962" y="1384607"/>
            <a:ext cx="714300" cy="1264500"/>
            <a:chOff x="7155962" y="1384607"/>
            <a:chExt cx="714300" cy="1264500"/>
          </a:xfrm>
        </p:grpSpPr>
        <p:sp>
          <p:nvSpPr>
            <p:cNvPr id="237" name="Google Shape;237;p22"/>
            <p:cNvSpPr/>
            <p:nvPr/>
          </p:nvSpPr>
          <p:spPr>
            <a:xfrm>
              <a:off x="7167935" y="1716206"/>
              <a:ext cx="690300" cy="9099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8" name="Google Shape;238;p22"/>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239" name="Google Shape;239;p22"/>
            <p:cNvCxnSpPr/>
            <p:nvPr/>
          </p:nvCxnSpPr>
          <p:spPr>
            <a:xfrm>
              <a:off x="7155962" y="1725294"/>
              <a:ext cx="714300" cy="0"/>
            </a:xfrm>
            <a:prstGeom prst="straightConnector1">
              <a:avLst/>
            </a:prstGeom>
            <a:noFill/>
            <a:ln w="19050" cap="flat" cmpd="sng">
              <a:solidFill>
                <a:srgbClr val="000000"/>
              </a:solidFill>
              <a:prstDash val="solid"/>
              <a:miter lim="400000"/>
              <a:headEnd type="none" w="sm" len="sm"/>
              <a:tailEnd type="none" w="sm" len="sm"/>
            </a:ln>
          </p:spPr>
        </p:cxnSp>
      </p:grpSp>
      <p:sp>
        <p:nvSpPr>
          <p:cNvPr id="240" name="Google Shape;240;p22"/>
          <p:cNvSpPr txBox="1"/>
          <p:nvPr/>
        </p:nvSpPr>
        <p:spPr>
          <a:xfrm>
            <a:off x="685309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情報</a:t>
            </a:r>
            <a:endParaRPr sz="1800" b="1" i="0" u="none" strike="noStrike" cap="none">
              <a:solidFill>
                <a:srgbClr val="000000"/>
              </a:solidFill>
              <a:latin typeface="Arial"/>
              <a:ea typeface="Arial"/>
              <a:cs typeface="Arial"/>
              <a:sym typeface="Arial"/>
            </a:endParaRPr>
          </a:p>
        </p:txBody>
      </p:sp>
      <p:sp>
        <p:nvSpPr>
          <p:cNvPr id="241" name="Google Shape;241;p22"/>
          <p:cNvSpPr/>
          <p:nvPr/>
        </p:nvSpPr>
        <p:spPr>
          <a:xfrm>
            <a:off x="1737633" y="3722954"/>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42" name="Google Shape;242;p22"/>
          <p:cNvSpPr/>
          <p:nvPr/>
        </p:nvSpPr>
        <p:spPr>
          <a:xfrm>
            <a:off x="3245613" y="3722954"/>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43" name="Google Shape;243;p22"/>
          <p:cNvSpPr/>
          <p:nvPr/>
        </p:nvSpPr>
        <p:spPr>
          <a:xfrm>
            <a:off x="7572225" y="4320558"/>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2"/>
          <p:cNvSpPr/>
          <p:nvPr/>
        </p:nvSpPr>
        <p:spPr>
          <a:xfrm>
            <a:off x="7185150" y="4320558"/>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2"/>
          <p:cNvSpPr txBox="1"/>
          <p:nvPr/>
        </p:nvSpPr>
        <p:spPr>
          <a:xfrm>
            <a:off x="9548183"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店舗</a:t>
            </a:r>
            <a:endParaRPr sz="1800" b="1" i="0" u="none" strike="noStrike" cap="none">
              <a:solidFill>
                <a:srgbClr val="000000"/>
              </a:solidFill>
              <a:latin typeface="Arial"/>
              <a:ea typeface="Arial"/>
              <a:cs typeface="Arial"/>
              <a:sym typeface="Arial"/>
            </a:endParaRPr>
          </a:p>
        </p:txBody>
      </p:sp>
      <p:sp>
        <p:nvSpPr>
          <p:cNvPr id="246" name="Google Shape;246;p22"/>
          <p:cNvSpPr txBox="1"/>
          <p:nvPr/>
        </p:nvSpPr>
        <p:spPr>
          <a:xfrm>
            <a:off x="10766933"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その他</a:t>
            </a:r>
            <a:endParaRPr sz="1800" b="1" i="0" u="none" strike="noStrike" cap="none">
              <a:solidFill>
                <a:srgbClr val="000000"/>
              </a:solidFill>
              <a:latin typeface="Arial"/>
              <a:ea typeface="Arial"/>
              <a:cs typeface="Arial"/>
              <a:sym typeface="Arial"/>
            </a:endParaRPr>
          </a:p>
        </p:txBody>
      </p:sp>
      <p:sp>
        <p:nvSpPr>
          <p:cNvPr id="247" name="Google Shape;247;p22"/>
          <p:cNvSpPr txBox="1"/>
          <p:nvPr/>
        </p:nvSpPr>
        <p:spPr>
          <a:xfrm>
            <a:off x="12015025" y="1369500"/>
            <a:ext cx="1313400" cy="13002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48" name="Google Shape;248;p22"/>
          <p:cNvSpPr txBox="1"/>
          <p:nvPr/>
        </p:nvSpPr>
        <p:spPr>
          <a:xfrm>
            <a:off x="12076026" y="1382200"/>
            <a:ext cx="1265400" cy="12645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←イメージに近いものを配置すればOK　正解があるわけではない</a:t>
            </a:r>
            <a:endParaRPr sz="1400" b="0" i="0" u="none" strike="noStrike" cap="none">
              <a:solidFill>
                <a:srgbClr val="000000"/>
              </a:solidFill>
              <a:latin typeface="Arial"/>
              <a:ea typeface="Arial"/>
              <a:cs typeface="Arial"/>
              <a:sym typeface="Arial"/>
            </a:endParaRPr>
          </a:p>
        </p:txBody>
      </p:sp>
      <p:sp>
        <p:nvSpPr>
          <p:cNvPr id="249" name="Google Shape;249;p22"/>
          <p:cNvSpPr/>
          <p:nvPr/>
        </p:nvSpPr>
        <p:spPr>
          <a:xfrm>
            <a:off x="10275579" y="6369991"/>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50" name="Google Shape;250;p22"/>
          <p:cNvSpPr/>
          <p:nvPr/>
        </p:nvSpPr>
        <p:spPr>
          <a:xfrm>
            <a:off x="4882809"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1" name="Google Shape;251;p22"/>
          <p:cNvSpPr/>
          <p:nvPr/>
        </p:nvSpPr>
        <p:spPr>
          <a:xfrm rot="10800000">
            <a:off x="4048722"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2" name="Google Shape;252;p22"/>
          <p:cNvSpPr/>
          <p:nvPr/>
        </p:nvSpPr>
        <p:spPr>
          <a:xfrm flipH="1">
            <a:off x="1499788" y="5772717"/>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3" name="Google Shape;253;p22"/>
          <p:cNvSpPr/>
          <p:nvPr/>
        </p:nvSpPr>
        <p:spPr>
          <a:xfrm rot="10800000" flipH="1">
            <a:off x="2327446"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4" name="Google Shape;254;p22"/>
          <p:cNvSpPr txBox="1"/>
          <p:nvPr/>
        </p:nvSpPr>
        <p:spPr>
          <a:xfrm>
            <a:off x="8585200" y="7543775"/>
            <a:ext cx="685500" cy="8010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全</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体</a:t>
            </a:r>
            <a:endParaRPr sz="1000" b="1" i="0" u="none" strike="noStrike" cap="none">
              <a:solidFill>
                <a:srgbClr val="000000"/>
              </a:solidFill>
              <a:latin typeface="Arial"/>
              <a:ea typeface="Arial"/>
              <a:cs typeface="Arial"/>
              <a:sym typeface="Arial"/>
            </a:endParaRPr>
          </a:p>
        </p:txBody>
      </p:sp>
      <p:sp>
        <p:nvSpPr>
          <p:cNvPr id="255" name="Google Shape;255;p22"/>
          <p:cNvSpPr txBox="1"/>
          <p:nvPr/>
        </p:nvSpPr>
        <p:spPr>
          <a:xfrm>
            <a:off x="9570825" y="7543775"/>
            <a:ext cx="3770700" cy="8010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56" name="Google Shape;256;p22"/>
          <p:cNvSpPr txBox="1"/>
          <p:nvPr/>
        </p:nvSpPr>
        <p:spPr>
          <a:xfrm>
            <a:off x="9586050" y="7551100"/>
            <a:ext cx="3782100" cy="8010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ビジネスモデル図解は、そのビジネスにおいて最も重要な経営資源や価値の流れを可視化するためのツール（3×3におさめるルール）</a:t>
            </a:r>
            <a:endParaRPr sz="1400" b="0" i="0" u="none" strike="noStrike" cap="none">
              <a:solidFill>
                <a:srgbClr val="000000"/>
              </a:solidFill>
              <a:latin typeface="Arial"/>
              <a:ea typeface="Arial"/>
              <a:cs typeface="Arial"/>
              <a:sym typeface="Arial"/>
            </a:endParaRPr>
          </a:p>
        </p:txBody>
      </p:sp>
      <p:sp>
        <p:nvSpPr>
          <p:cNvPr id="257" name="Google Shape;257;p22"/>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ビジネスモデル図解ツールキット</a:t>
            </a:r>
            <a:endParaRPr sz="3000" b="0" i="0" u="none" strike="noStrike" cap="none">
              <a:solidFill>
                <a:srgbClr val="434343"/>
              </a:solidFill>
              <a:latin typeface="Arial"/>
              <a:ea typeface="Arial"/>
              <a:cs typeface="Arial"/>
              <a:sym typeface="Arial"/>
            </a:endParaRPr>
          </a:p>
        </p:txBody>
      </p:sp>
      <p:grpSp>
        <p:nvGrpSpPr>
          <p:cNvPr id="258" name="Google Shape;258;p22"/>
          <p:cNvGrpSpPr/>
          <p:nvPr/>
        </p:nvGrpSpPr>
        <p:grpSpPr>
          <a:xfrm>
            <a:off x="9856562" y="1371044"/>
            <a:ext cx="706614" cy="1272659"/>
            <a:chOff x="0" y="0"/>
            <a:chExt cx="1893900" cy="3411039"/>
          </a:xfrm>
        </p:grpSpPr>
        <p:sp>
          <p:nvSpPr>
            <p:cNvPr id="259" name="Google Shape;259;p22"/>
            <p:cNvSpPr/>
            <p:nvPr/>
          </p:nvSpPr>
          <p:spPr>
            <a:xfrm>
              <a:off x="0" y="38439"/>
              <a:ext cx="1893900" cy="33726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22"/>
            <p:cNvSpPr/>
            <p:nvPr/>
          </p:nvSpPr>
          <p:spPr>
            <a:xfrm>
              <a:off x="0" y="38439"/>
              <a:ext cx="1893900" cy="924000"/>
            </a:xfrm>
            <a:prstGeom prst="rect">
              <a:avLst/>
            </a:prstGeom>
            <a:no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1" name="Google Shape;261;p22"/>
            <p:cNvSpPr/>
            <p:nvPr/>
          </p:nvSpPr>
          <p:spPr>
            <a:xfrm>
              <a:off x="549764" y="2509440"/>
              <a:ext cx="794400" cy="895500"/>
            </a:xfrm>
            <a:prstGeom prst="rect">
              <a:avLst/>
            </a:prstGeom>
            <a:no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cxnSp>
          <p:nvCxnSpPr>
            <p:cNvPr id="262" name="Google Shape;262;p22"/>
            <p:cNvCxnSpPr/>
            <p:nvPr/>
          </p:nvCxnSpPr>
          <p:spPr>
            <a:xfrm>
              <a:off x="495285" y="0"/>
              <a:ext cx="0" cy="984900"/>
            </a:xfrm>
            <a:prstGeom prst="straightConnector1">
              <a:avLst/>
            </a:prstGeom>
            <a:noFill/>
            <a:ln w="19050" cap="flat" cmpd="sng">
              <a:solidFill>
                <a:srgbClr val="000000"/>
              </a:solidFill>
              <a:prstDash val="solid"/>
              <a:miter lim="400000"/>
              <a:headEnd type="none" w="sm" len="sm"/>
              <a:tailEnd type="none" w="sm" len="sm"/>
            </a:ln>
          </p:spPr>
        </p:cxnSp>
        <p:cxnSp>
          <p:nvCxnSpPr>
            <p:cNvPr id="263" name="Google Shape;263;p22"/>
            <p:cNvCxnSpPr/>
            <p:nvPr/>
          </p:nvCxnSpPr>
          <p:spPr>
            <a:xfrm>
              <a:off x="951671" y="0"/>
              <a:ext cx="0" cy="984900"/>
            </a:xfrm>
            <a:prstGeom prst="straightConnector1">
              <a:avLst/>
            </a:prstGeom>
            <a:noFill/>
            <a:ln w="19050" cap="flat" cmpd="sng">
              <a:solidFill>
                <a:srgbClr val="000000"/>
              </a:solidFill>
              <a:prstDash val="solid"/>
              <a:miter lim="400000"/>
              <a:headEnd type="none" w="sm" len="sm"/>
              <a:tailEnd type="none" w="sm" len="sm"/>
            </a:ln>
          </p:spPr>
        </p:cxnSp>
        <p:cxnSp>
          <p:nvCxnSpPr>
            <p:cNvPr id="264" name="Google Shape;264;p22"/>
            <p:cNvCxnSpPr/>
            <p:nvPr/>
          </p:nvCxnSpPr>
          <p:spPr>
            <a:xfrm>
              <a:off x="1396171" y="0"/>
              <a:ext cx="0" cy="984900"/>
            </a:xfrm>
            <a:prstGeom prst="straightConnector1">
              <a:avLst/>
            </a:prstGeom>
            <a:noFill/>
            <a:ln w="19050" cap="flat" cmpd="sng">
              <a:solidFill>
                <a:srgbClr val="000000"/>
              </a:solidFill>
              <a:prstDash val="solid"/>
              <a:miter lim="400000"/>
              <a:headEnd type="none" w="sm" len="sm"/>
              <a:tailEnd type="none" w="sm" len="sm"/>
            </a:ln>
          </p:spPr>
        </p:cxnSp>
      </p:grpSp>
      <p:cxnSp>
        <p:nvCxnSpPr>
          <p:cNvPr id="2" name="Google Shape;463;p24">
            <a:extLst>
              <a:ext uri="{FF2B5EF4-FFF2-40B4-BE49-F238E27FC236}">
                <a16:creationId xmlns:a16="http://schemas.microsoft.com/office/drawing/2014/main" id="{A4905871-0B21-5E60-8F9A-7AD041F73B26}"/>
              </a:ext>
            </a:extLst>
          </p:cNvPr>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23"/>
          <p:cNvGrpSpPr/>
          <p:nvPr/>
        </p:nvGrpSpPr>
        <p:grpSpPr>
          <a:xfrm>
            <a:off x="4059052" y="6569991"/>
            <a:ext cx="690300" cy="1270005"/>
            <a:chOff x="2956672" y="1384595"/>
            <a:chExt cx="690300" cy="1270005"/>
          </a:xfrm>
        </p:grpSpPr>
        <p:sp>
          <p:nvSpPr>
            <p:cNvPr id="270" name="Google Shape;270;p23"/>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1" name="Google Shape;271;p23"/>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2" name="Google Shape;272;p23"/>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3" name="Google Shape;273;p23"/>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4" name="Google Shape;274;p23"/>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5" name="Google Shape;275;p23"/>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6" name="Google Shape;276;p23"/>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7" name="Google Shape;277;p23"/>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78" name="Google Shape;278;p23"/>
          <p:cNvGrpSpPr/>
          <p:nvPr/>
        </p:nvGrpSpPr>
        <p:grpSpPr>
          <a:xfrm>
            <a:off x="6507784" y="6569991"/>
            <a:ext cx="690300" cy="1270005"/>
            <a:chOff x="2956672" y="1384595"/>
            <a:chExt cx="690300" cy="1270005"/>
          </a:xfrm>
        </p:grpSpPr>
        <p:sp>
          <p:nvSpPr>
            <p:cNvPr id="279" name="Google Shape;279;p23"/>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0" name="Google Shape;280;p23"/>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1" name="Google Shape;281;p23"/>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2" name="Google Shape;282;p23"/>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3" name="Google Shape;283;p23"/>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4" name="Google Shape;284;p23"/>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5" name="Google Shape;285;p23"/>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6" name="Google Shape;286;p23"/>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287" name="Google Shape;287;p23"/>
          <p:cNvSpPr/>
          <p:nvPr/>
        </p:nvSpPr>
        <p:spPr>
          <a:xfrm>
            <a:off x="6486397" y="3925816"/>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nvGrpSpPr>
          <p:cNvPr id="288" name="Google Shape;288;p23"/>
          <p:cNvGrpSpPr/>
          <p:nvPr/>
        </p:nvGrpSpPr>
        <p:grpSpPr>
          <a:xfrm>
            <a:off x="8955332" y="3927338"/>
            <a:ext cx="714300" cy="1264500"/>
            <a:chOff x="7155962" y="1384607"/>
            <a:chExt cx="714300" cy="1264500"/>
          </a:xfrm>
        </p:grpSpPr>
        <p:sp>
          <p:nvSpPr>
            <p:cNvPr id="289" name="Google Shape;289;p23"/>
            <p:cNvSpPr/>
            <p:nvPr/>
          </p:nvSpPr>
          <p:spPr>
            <a:xfrm>
              <a:off x="7167935" y="1716206"/>
              <a:ext cx="690300" cy="9099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90" name="Google Shape;290;p23"/>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291" name="Google Shape;291;p23"/>
            <p:cNvCxnSpPr/>
            <p:nvPr/>
          </p:nvCxnSpPr>
          <p:spPr>
            <a:xfrm>
              <a:off x="7155962" y="1725294"/>
              <a:ext cx="714300" cy="0"/>
            </a:xfrm>
            <a:prstGeom prst="straightConnector1">
              <a:avLst/>
            </a:prstGeom>
            <a:noFill/>
            <a:ln w="19050" cap="flat" cmpd="sng">
              <a:solidFill>
                <a:srgbClr val="000000"/>
              </a:solidFill>
              <a:prstDash val="solid"/>
              <a:miter lim="400000"/>
              <a:headEnd type="none" w="sm" len="sm"/>
              <a:tailEnd type="none" w="sm" len="sm"/>
            </a:ln>
          </p:spPr>
        </p:cxnSp>
      </p:grpSp>
      <p:grpSp>
        <p:nvGrpSpPr>
          <p:cNvPr id="292" name="Google Shape;292;p23"/>
          <p:cNvGrpSpPr/>
          <p:nvPr/>
        </p:nvGrpSpPr>
        <p:grpSpPr>
          <a:xfrm>
            <a:off x="8952936" y="1285323"/>
            <a:ext cx="690361" cy="1278111"/>
            <a:chOff x="-1" y="0"/>
            <a:chExt cx="946737" cy="1704148"/>
          </a:xfrm>
        </p:grpSpPr>
        <p:sp>
          <p:nvSpPr>
            <p:cNvPr id="293" name="Google Shape;293;p23"/>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294" name="Google Shape;294;p23"/>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95" name="Google Shape;295;p23"/>
          <p:cNvGrpSpPr/>
          <p:nvPr/>
        </p:nvGrpSpPr>
        <p:grpSpPr>
          <a:xfrm>
            <a:off x="6497604" y="1285323"/>
            <a:ext cx="690361" cy="1278111"/>
            <a:chOff x="-1" y="0"/>
            <a:chExt cx="946737" cy="1704148"/>
          </a:xfrm>
        </p:grpSpPr>
        <p:sp>
          <p:nvSpPr>
            <p:cNvPr id="296" name="Google Shape;296;p23"/>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297" name="Google Shape;297;p23"/>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298" name="Google Shape;298;p23"/>
          <p:cNvSpPr/>
          <p:nvPr/>
        </p:nvSpPr>
        <p:spPr>
          <a:xfrm rot="-5400000" flipH="1">
            <a:off x="4115399" y="1880251"/>
            <a:ext cx="2190240" cy="204103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99" name="Google Shape;299;p23"/>
          <p:cNvSpPr/>
          <p:nvPr/>
        </p:nvSpPr>
        <p:spPr>
          <a:xfrm>
            <a:off x="5974375" y="1150226"/>
            <a:ext cx="1701300" cy="71223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cxnSp>
        <p:nvCxnSpPr>
          <p:cNvPr id="300" name="Google Shape;300;p23"/>
          <p:cNvCxnSpPr/>
          <p:nvPr/>
        </p:nvCxnSpPr>
        <p:spPr>
          <a:xfrm>
            <a:off x="6845825" y="2960761"/>
            <a:ext cx="0" cy="871500"/>
          </a:xfrm>
          <a:prstGeom prst="straightConnector1">
            <a:avLst/>
          </a:prstGeom>
          <a:noFill/>
          <a:ln w="28575" cap="flat" cmpd="sng">
            <a:solidFill>
              <a:srgbClr val="000000"/>
            </a:solidFill>
            <a:prstDash val="solid"/>
            <a:miter lim="400000"/>
            <a:headEnd type="none" w="sm" len="sm"/>
            <a:tailEnd type="stealth" w="med" len="med"/>
          </a:ln>
        </p:spPr>
      </p:cxnSp>
      <p:cxnSp>
        <p:nvCxnSpPr>
          <p:cNvPr id="301" name="Google Shape;301;p23"/>
          <p:cNvCxnSpPr/>
          <p:nvPr/>
        </p:nvCxnSpPr>
        <p:spPr>
          <a:xfrm rot="10800000">
            <a:off x="7017263" y="5575825"/>
            <a:ext cx="0" cy="912000"/>
          </a:xfrm>
          <a:prstGeom prst="straightConnector1">
            <a:avLst/>
          </a:prstGeom>
          <a:noFill/>
          <a:ln w="28575" cap="flat" cmpd="sng">
            <a:solidFill>
              <a:srgbClr val="000000"/>
            </a:solidFill>
            <a:prstDash val="solid"/>
            <a:miter lim="400000"/>
            <a:headEnd type="none" w="sm" len="sm"/>
            <a:tailEnd type="stealth" w="med" len="med"/>
          </a:ln>
        </p:spPr>
      </p:cxnSp>
      <p:cxnSp>
        <p:nvCxnSpPr>
          <p:cNvPr id="302" name="Google Shape;302;p23"/>
          <p:cNvCxnSpPr/>
          <p:nvPr/>
        </p:nvCxnSpPr>
        <p:spPr>
          <a:xfrm>
            <a:off x="6674225" y="5626670"/>
            <a:ext cx="0" cy="871500"/>
          </a:xfrm>
          <a:prstGeom prst="straightConnector1">
            <a:avLst/>
          </a:prstGeom>
          <a:noFill/>
          <a:ln w="28575" cap="flat" cmpd="sng">
            <a:solidFill>
              <a:srgbClr val="000000"/>
            </a:solidFill>
            <a:prstDash val="solid"/>
            <a:miter lim="400000"/>
            <a:headEnd type="none" w="sm" len="sm"/>
            <a:tailEnd type="stealth" w="med" len="med"/>
          </a:ln>
        </p:spPr>
      </p:cxnSp>
      <p:sp>
        <p:nvSpPr>
          <p:cNvPr id="303" name="Google Shape;303;p23"/>
          <p:cNvSpPr/>
          <p:nvPr/>
        </p:nvSpPr>
        <p:spPr>
          <a:xfrm rot="5400000">
            <a:off x="5888150" y="1499450"/>
            <a:ext cx="1919100" cy="65292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04" name="Google Shape;304;p23"/>
          <p:cNvSpPr/>
          <p:nvPr/>
        </p:nvSpPr>
        <p:spPr>
          <a:xfrm rot="-5400000" flipH="1">
            <a:off x="4561730" y="2325997"/>
            <a:ext cx="1730052" cy="161476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none" w="sm" len="sm"/>
            <a:tailEnd type="stealth" w="med" len="med"/>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05" name="Google Shape;305;p23"/>
          <p:cNvSpPr txBox="1"/>
          <p:nvPr/>
        </p:nvSpPr>
        <p:spPr>
          <a:xfrm>
            <a:off x="8312602" y="2639576"/>
            <a:ext cx="19653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関係者など</a:t>
            </a:r>
            <a:endParaRPr sz="1800" b="1" i="0" u="none" strike="noStrike" cap="none">
              <a:solidFill>
                <a:srgbClr val="000000"/>
              </a:solidFill>
              <a:latin typeface="Arial"/>
              <a:ea typeface="Arial"/>
              <a:cs typeface="Arial"/>
              <a:sym typeface="Arial"/>
            </a:endParaRPr>
          </a:p>
        </p:txBody>
      </p:sp>
      <p:sp>
        <p:nvSpPr>
          <p:cNvPr id="306" name="Google Shape;306;p23"/>
          <p:cNvSpPr txBox="1"/>
          <p:nvPr/>
        </p:nvSpPr>
        <p:spPr>
          <a:xfrm>
            <a:off x="6100837" y="2639579"/>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dirty="0">
                <a:solidFill>
                  <a:srgbClr val="000000"/>
                </a:solidFill>
                <a:latin typeface="Arial"/>
                <a:ea typeface="Arial"/>
                <a:cs typeface="Arial"/>
                <a:sym typeface="Arial"/>
              </a:rPr>
              <a:t>利用者</a:t>
            </a:r>
            <a:endParaRPr lang="en-US" altLang="ja" sz="18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p:txBody>
      </p:sp>
      <p:sp>
        <p:nvSpPr>
          <p:cNvPr id="307" name="Google Shape;307;p23"/>
          <p:cNvSpPr txBox="1"/>
          <p:nvPr/>
        </p:nvSpPr>
        <p:spPr>
          <a:xfrm>
            <a:off x="3605565" y="5271563"/>
            <a:ext cx="16149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i="0" u="none" strike="noStrike" cap="none">
                <a:solidFill>
                  <a:srgbClr val="000000"/>
                </a:solidFill>
                <a:latin typeface="Arial"/>
                <a:ea typeface="Arial"/>
                <a:cs typeface="Arial"/>
                <a:sym typeface="Arial"/>
              </a:rPr>
              <a:t>顧客</a:t>
            </a:r>
            <a:r>
              <a:rPr lang="ja" sz="1800" b="1" i="0" u="none" strike="noStrike" cap="none">
                <a:solidFill>
                  <a:srgbClr val="000000"/>
                </a:solidFill>
                <a:latin typeface="Arial"/>
                <a:ea typeface="Arial"/>
                <a:cs typeface="Arial"/>
                <a:sym typeface="Arial"/>
              </a:rPr>
              <a:t>価値</a:t>
            </a:r>
            <a:endParaRPr sz="1800" b="1" i="0" u="none" strike="noStrike" cap="none">
              <a:solidFill>
                <a:srgbClr val="000000"/>
              </a:solidFill>
              <a:latin typeface="Arial"/>
              <a:ea typeface="Arial"/>
              <a:cs typeface="Arial"/>
              <a:sym typeface="Arial"/>
            </a:endParaRPr>
          </a:p>
        </p:txBody>
      </p:sp>
      <p:sp>
        <p:nvSpPr>
          <p:cNvPr id="308" name="Google Shape;308;p23"/>
          <p:cNvSpPr txBox="1"/>
          <p:nvPr/>
        </p:nvSpPr>
        <p:spPr>
          <a:xfrm>
            <a:off x="8547650" y="5271550"/>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事業価値</a:t>
            </a:r>
            <a:endParaRPr sz="1800" b="1" i="0" u="none" strike="noStrike" cap="none">
              <a:solidFill>
                <a:srgbClr val="000000"/>
              </a:solidFill>
              <a:latin typeface="Arial"/>
              <a:ea typeface="Arial"/>
              <a:cs typeface="Arial"/>
              <a:sym typeface="Arial"/>
            </a:endParaRPr>
          </a:p>
        </p:txBody>
      </p:sp>
      <p:sp>
        <p:nvSpPr>
          <p:cNvPr id="309" name="Google Shape;309;p23"/>
          <p:cNvSpPr txBox="1"/>
          <p:nvPr/>
        </p:nvSpPr>
        <p:spPr>
          <a:xfrm>
            <a:off x="6100827" y="5271550"/>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事業名</a:t>
            </a:r>
            <a:endParaRPr sz="1800" b="1" i="0" u="none" strike="noStrike" cap="none">
              <a:solidFill>
                <a:srgbClr val="000000"/>
              </a:solidFill>
              <a:latin typeface="Arial"/>
              <a:ea typeface="Arial"/>
              <a:cs typeface="Arial"/>
              <a:sym typeface="Arial"/>
            </a:endParaRPr>
          </a:p>
        </p:txBody>
      </p:sp>
      <p:sp>
        <p:nvSpPr>
          <p:cNvPr id="310" name="Google Shape;310;p23"/>
          <p:cNvSpPr txBox="1"/>
          <p:nvPr/>
        </p:nvSpPr>
        <p:spPr>
          <a:xfrm>
            <a:off x="3429115" y="7906274"/>
            <a:ext cx="19653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飲料メーカー</a:t>
            </a:r>
            <a:endParaRPr sz="1800" b="1" i="0" u="none" strike="noStrike" cap="none" dirty="0">
              <a:solidFill>
                <a:srgbClr val="000000"/>
              </a:solidFill>
              <a:latin typeface="Arial"/>
              <a:ea typeface="Arial"/>
              <a:cs typeface="Arial"/>
              <a:sym typeface="Arial"/>
            </a:endParaRPr>
          </a:p>
        </p:txBody>
      </p:sp>
      <p:sp>
        <p:nvSpPr>
          <p:cNvPr id="311" name="Google Shape;311;p23"/>
          <p:cNvSpPr txBox="1"/>
          <p:nvPr/>
        </p:nvSpPr>
        <p:spPr>
          <a:xfrm>
            <a:off x="6038512" y="7906274"/>
            <a:ext cx="16149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●●株式会社</a:t>
            </a:r>
            <a:endParaRPr sz="1800" b="1" i="0" u="none" strike="noStrike" cap="none">
              <a:solidFill>
                <a:srgbClr val="000000"/>
              </a:solidFill>
              <a:latin typeface="Arial"/>
              <a:ea typeface="Arial"/>
              <a:cs typeface="Arial"/>
              <a:sym typeface="Arial"/>
            </a:endParaRPr>
          </a:p>
        </p:txBody>
      </p:sp>
      <p:cxnSp>
        <p:nvCxnSpPr>
          <p:cNvPr id="312" name="Google Shape;312;p23"/>
          <p:cNvCxnSpPr/>
          <p:nvPr/>
        </p:nvCxnSpPr>
        <p:spPr>
          <a:xfrm rot="10800000">
            <a:off x="7467940" y="4638313"/>
            <a:ext cx="12378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313" name="Google Shape;313;p23"/>
          <p:cNvCxnSpPr/>
          <p:nvPr/>
        </p:nvCxnSpPr>
        <p:spPr>
          <a:xfrm>
            <a:off x="5122765" y="4635788"/>
            <a:ext cx="1030200" cy="0"/>
          </a:xfrm>
          <a:prstGeom prst="straightConnector1">
            <a:avLst/>
          </a:prstGeom>
          <a:noFill/>
          <a:ln w="28575" cap="flat" cmpd="sng">
            <a:solidFill>
              <a:srgbClr val="000000"/>
            </a:solidFill>
            <a:prstDash val="solid"/>
            <a:miter lim="400000"/>
            <a:headEnd type="oval" w="lg" len="lg"/>
            <a:tailEnd type="none" w="sm" len="sm"/>
          </a:ln>
        </p:spPr>
      </p:cxnSp>
      <p:cxnSp>
        <p:nvCxnSpPr>
          <p:cNvPr id="314" name="Google Shape;314;p23"/>
          <p:cNvCxnSpPr/>
          <p:nvPr/>
        </p:nvCxnSpPr>
        <p:spPr>
          <a:xfrm>
            <a:off x="7452484" y="2069459"/>
            <a:ext cx="1238400" cy="0"/>
          </a:xfrm>
          <a:prstGeom prst="straightConnector1">
            <a:avLst/>
          </a:prstGeom>
          <a:noFill/>
          <a:ln w="28575" cap="flat" cmpd="sng">
            <a:solidFill>
              <a:srgbClr val="000000"/>
            </a:solidFill>
            <a:prstDash val="solid"/>
            <a:miter lim="400000"/>
            <a:headEnd type="stealth" w="med" len="med"/>
            <a:tailEnd type="none" w="sm" len="sm"/>
          </a:ln>
        </p:spPr>
      </p:cxnSp>
      <p:sp>
        <p:nvSpPr>
          <p:cNvPr id="315" name="Google Shape;315;p23"/>
          <p:cNvSpPr/>
          <p:nvPr/>
        </p:nvSpPr>
        <p:spPr>
          <a:xfrm>
            <a:off x="4035104" y="4248831"/>
            <a:ext cx="749400" cy="7698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16" name="Google Shape;316;p23"/>
          <p:cNvSpPr/>
          <p:nvPr/>
        </p:nvSpPr>
        <p:spPr>
          <a:xfrm>
            <a:off x="8982748" y="6535445"/>
            <a:ext cx="663600" cy="1215300"/>
          </a:xfrm>
          <a:prstGeom prst="rect">
            <a:avLst/>
          </a:prstGeom>
          <a:noFill/>
          <a:ln w="9525" cap="flat" cmpd="sng">
            <a:solidFill>
              <a:srgbClr val="B7B7B7"/>
            </a:solidFill>
            <a:prstDash val="dash"/>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317" name="Google Shape;317;p23"/>
          <p:cNvCxnSpPr/>
          <p:nvPr/>
        </p:nvCxnSpPr>
        <p:spPr>
          <a:xfrm>
            <a:off x="5078340" y="7143095"/>
            <a:ext cx="1152600" cy="0"/>
          </a:xfrm>
          <a:prstGeom prst="straightConnector1">
            <a:avLst/>
          </a:prstGeom>
          <a:noFill/>
          <a:ln w="28575" cap="flat" cmpd="sng">
            <a:solidFill>
              <a:srgbClr val="000000"/>
            </a:solidFill>
            <a:prstDash val="solid"/>
            <a:miter lim="400000"/>
            <a:headEnd type="none" w="sm" len="sm"/>
            <a:tailEnd type="oval" w="lg" len="lg"/>
          </a:ln>
        </p:spPr>
      </p:cxnSp>
      <p:sp>
        <p:nvSpPr>
          <p:cNvPr id="318" name="Google Shape;318;p23"/>
          <p:cNvSpPr/>
          <p:nvPr/>
        </p:nvSpPr>
        <p:spPr>
          <a:xfrm>
            <a:off x="6735646" y="3228760"/>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3"/>
          <p:cNvSpPr/>
          <p:nvPr/>
        </p:nvSpPr>
        <p:spPr>
          <a:xfrm>
            <a:off x="4057773" y="3221184"/>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320" name="Google Shape;320;p23"/>
          <p:cNvSpPr/>
          <p:nvPr/>
        </p:nvSpPr>
        <p:spPr>
          <a:xfrm>
            <a:off x="4488759" y="3225940"/>
            <a:ext cx="256500" cy="2637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21" name="Google Shape;321;p23"/>
          <p:cNvSpPr/>
          <p:nvPr/>
        </p:nvSpPr>
        <p:spPr>
          <a:xfrm>
            <a:off x="7988800" y="1950519"/>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6545965" y="5883961"/>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323" name="Google Shape;323;p23"/>
          <p:cNvSpPr txBox="1"/>
          <p:nvPr/>
        </p:nvSpPr>
        <p:spPr>
          <a:xfrm>
            <a:off x="4761525" y="3206387"/>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324" name="Google Shape;324;p23"/>
          <p:cNvSpPr txBox="1"/>
          <p:nvPr/>
        </p:nvSpPr>
        <p:spPr>
          <a:xfrm>
            <a:off x="2975601" y="3206388"/>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25" name="Google Shape;325;p23"/>
          <p:cNvSpPr txBox="1"/>
          <p:nvPr/>
        </p:nvSpPr>
        <p:spPr>
          <a:xfrm>
            <a:off x="7042970" y="3196622"/>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6" name="Google Shape;326;p23"/>
          <p:cNvSpPr txBox="1"/>
          <p:nvPr/>
        </p:nvSpPr>
        <p:spPr>
          <a:xfrm>
            <a:off x="9498553" y="3540799"/>
            <a:ext cx="9672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7" name="Google Shape;327;p23"/>
          <p:cNvSpPr txBox="1"/>
          <p:nvPr/>
        </p:nvSpPr>
        <p:spPr>
          <a:xfrm>
            <a:off x="7484198" y="1642243"/>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8" name="Google Shape;328;p23"/>
          <p:cNvSpPr/>
          <p:nvPr/>
        </p:nvSpPr>
        <p:spPr>
          <a:xfrm>
            <a:off x="7988800" y="4519374"/>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3"/>
          <p:cNvSpPr txBox="1"/>
          <p:nvPr/>
        </p:nvSpPr>
        <p:spPr>
          <a:xfrm>
            <a:off x="7573901" y="4225503"/>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30" name="Google Shape;330;p23"/>
          <p:cNvSpPr txBox="1"/>
          <p:nvPr/>
        </p:nvSpPr>
        <p:spPr>
          <a:xfrm>
            <a:off x="5296340" y="5839838"/>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31" name="Google Shape;331;p23"/>
          <p:cNvSpPr txBox="1"/>
          <p:nvPr/>
        </p:nvSpPr>
        <p:spPr>
          <a:xfrm>
            <a:off x="7232091" y="5839838"/>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32" name="Google Shape;332;p23"/>
          <p:cNvSpPr/>
          <p:nvPr/>
        </p:nvSpPr>
        <p:spPr>
          <a:xfrm>
            <a:off x="8432502" y="1085965"/>
            <a:ext cx="1701300" cy="19674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33" name="Google Shape;333;p23"/>
          <p:cNvSpPr/>
          <p:nvPr/>
        </p:nvSpPr>
        <p:spPr>
          <a:xfrm>
            <a:off x="6047622" y="1251086"/>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1</a:t>
            </a:r>
            <a:endParaRPr sz="2400" b="0" i="0" u="none" strike="noStrike" cap="none">
              <a:solidFill>
                <a:srgbClr val="FFFFFF"/>
              </a:solidFill>
              <a:latin typeface="Arial"/>
              <a:ea typeface="Arial"/>
              <a:cs typeface="Arial"/>
              <a:sym typeface="Arial"/>
            </a:endParaRPr>
          </a:p>
        </p:txBody>
      </p:sp>
      <p:sp>
        <p:nvSpPr>
          <p:cNvPr id="334" name="Google Shape;334;p23"/>
          <p:cNvSpPr/>
          <p:nvPr/>
        </p:nvSpPr>
        <p:spPr>
          <a:xfrm>
            <a:off x="6047622" y="40618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2</a:t>
            </a:r>
            <a:endParaRPr sz="2400" b="0" i="0" u="none" strike="noStrike" cap="none">
              <a:solidFill>
                <a:srgbClr val="FFFFFF"/>
              </a:solidFill>
              <a:latin typeface="Arial"/>
              <a:ea typeface="Arial"/>
              <a:cs typeface="Arial"/>
              <a:sym typeface="Arial"/>
            </a:endParaRPr>
          </a:p>
        </p:txBody>
      </p:sp>
      <p:sp>
        <p:nvSpPr>
          <p:cNvPr id="335" name="Google Shape;335;p23"/>
          <p:cNvSpPr/>
          <p:nvPr/>
        </p:nvSpPr>
        <p:spPr>
          <a:xfrm>
            <a:off x="6047622" y="6354384"/>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3</a:t>
            </a:r>
            <a:endParaRPr sz="2400" b="0" i="0" u="none" strike="noStrike" cap="none">
              <a:solidFill>
                <a:srgbClr val="FFFFFF"/>
              </a:solidFill>
              <a:latin typeface="Arial"/>
              <a:ea typeface="Arial"/>
              <a:cs typeface="Arial"/>
              <a:sym typeface="Arial"/>
            </a:endParaRPr>
          </a:p>
        </p:txBody>
      </p:sp>
      <p:sp>
        <p:nvSpPr>
          <p:cNvPr id="336" name="Google Shape;336;p23"/>
          <p:cNvSpPr/>
          <p:nvPr/>
        </p:nvSpPr>
        <p:spPr>
          <a:xfrm>
            <a:off x="3673411" y="40240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4</a:t>
            </a:r>
            <a:endParaRPr sz="2400" b="0" i="0" u="none" strike="noStrike" cap="none">
              <a:solidFill>
                <a:srgbClr val="FFFFFF"/>
              </a:solidFill>
              <a:latin typeface="Arial"/>
              <a:ea typeface="Arial"/>
              <a:cs typeface="Arial"/>
              <a:sym typeface="Arial"/>
            </a:endParaRPr>
          </a:p>
        </p:txBody>
      </p:sp>
      <p:sp>
        <p:nvSpPr>
          <p:cNvPr id="337" name="Google Shape;337;p23"/>
          <p:cNvSpPr/>
          <p:nvPr/>
        </p:nvSpPr>
        <p:spPr>
          <a:xfrm>
            <a:off x="3561030" y="6304810"/>
            <a:ext cx="1701300" cy="19674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38" name="Google Shape;338;p23"/>
          <p:cNvSpPr/>
          <p:nvPr/>
        </p:nvSpPr>
        <p:spPr>
          <a:xfrm>
            <a:off x="3675320" y="6427627"/>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6</a:t>
            </a:r>
            <a:endParaRPr sz="2400" b="0" i="0" u="none" strike="noStrike" cap="none">
              <a:solidFill>
                <a:srgbClr val="FFFFFF"/>
              </a:solidFill>
              <a:latin typeface="Arial"/>
              <a:ea typeface="Arial"/>
              <a:cs typeface="Arial"/>
              <a:sym typeface="Arial"/>
            </a:endParaRPr>
          </a:p>
        </p:txBody>
      </p:sp>
      <p:sp>
        <p:nvSpPr>
          <p:cNvPr id="339" name="Google Shape;339;p23"/>
          <p:cNvSpPr/>
          <p:nvPr/>
        </p:nvSpPr>
        <p:spPr>
          <a:xfrm>
            <a:off x="8539849" y="40240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5</a:t>
            </a:r>
            <a:endParaRPr sz="2400" b="0" i="0" u="none" strike="noStrike" cap="none">
              <a:solidFill>
                <a:srgbClr val="FFFFFF"/>
              </a:solidFill>
              <a:latin typeface="Arial"/>
              <a:ea typeface="Arial"/>
              <a:cs typeface="Arial"/>
              <a:sym typeface="Arial"/>
            </a:endParaRPr>
          </a:p>
        </p:txBody>
      </p:sp>
      <p:sp>
        <p:nvSpPr>
          <p:cNvPr id="340" name="Google Shape;340;p23"/>
          <p:cNvSpPr/>
          <p:nvPr/>
        </p:nvSpPr>
        <p:spPr>
          <a:xfrm>
            <a:off x="8474053" y="115935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6</a:t>
            </a:r>
            <a:endParaRPr sz="2400" b="0" i="0" u="none" strike="noStrike" cap="none">
              <a:solidFill>
                <a:srgbClr val="FFFFFF"/>
              </a:solidFill>
              <a:latin typeface="Arial"/>
              <a:ea typeface="Arial"/>
              <a:cs typeface="Arial"/>
              <a:sym typeface="Arial"/>
            </a:endParaRPr>
          </a:p>
        </p:txBody>
      </p:sp>
      <p:sp>
        <p:nvSpPr>
          <p:cNvPr id="341" name="Google Shape;341;p23"/>
          <p:cNvSpPr/>
          <p:nvPr/>
        </p:nvSpPr>
        <p:spPr>
          <a:xfrm>
            <a:off x="10535510" y="3393725"/>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7</a:t>
            </a:r>
            <a:endParaRPr sz="2400" b="0" i="0" u="none" strike="noStrike" cap="none">
              <a:solidFill>
                <a:srgbClr val="FFFFFF"/>
              </a:solidFill>
              <a:latin typeface="Arial"/>
              <a:ea typeface="Arial"/>
              <a:cs typeface="Arial"/>
              <a:sym typeface="Arial"/>
            </a:endParaRPr>
          </a:p>
        </p:txBody>
      </p:sp>
      <p:sp>
        <p:nvSpPr>
          <p:cNvPr id="342" name="Google Shape;342;p23"/>
          <p:cNvSpPr txBox="1"/>
          <p:nvPr/>
        </p:nvSpPr>
        <p:spPr>
          <a:xfrm>
            <a:off x="271325" y="1186000"/>
            <a:ext cx="36396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dirty="0">
                <a:solidFill>
                  <a:srgbClr val="000000"/>
                </a:solidFill>
                <a:latin typeface="Arial"/>
                <a:ea typeface="Arial"/>
                <a:cs typeface="Arial"/>
                <a:sym typeface="Arial"/>
              </a:rPr>
              <a:t>まずは中央の縦列をみる</a:t>
            </a:r>
            <a:endParaRPr sz="2200" b="0" i="0" u="none" strike="noStrike" cap="none" dirty="0">
              <a:solidFill>
                <a:srgbClr val="000000"/>
              </a:solidFill>
              <a:latin typeface="Arial"/>
              <a:ea typeface="Arial"/>
              <a:cs typeface="Arial"/>
              <a:sym typeface="Arial"/>
            </a:endParaRPr>
          </a:p>
        </p:txBody>
      </p:sp>
      <p:grpSp>
        <p:nvGrpSpPr>
          <p:cNvPr id="343" name="Google Shape;343;p23"/>
          <p:cNvGrpSpPr/>
          <p:nvPr/>
        </p:nvGrpSpPr>
        <p:grpSpPr>
          <a:xfrm>
            <a:off x="187700" y="1521475"/>
            <a:ext cx="2716500" cy="2680200"/>
            <a:chOff x="10172700" y="1597675"/>
            <a:chExt cx="2716500" cy="2680200"/>
          </a:xfrm>
        </p:grpSpPr>
        <p:sp>
          <p:nvSpPr>
            <p:cNvPr id="344" name="Google Shape;344;p23"/>
            <p:cNvSpPr/>
            <p:nvPr/>
          </p:nvSpPr>
          <p:spPr>
            <a:xfrm>
              <a:off x="10172700" y="1597675"/>
              <a:ext cx="2716500" cy="26802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だれに？</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その事業はだれのためにおこなわれるのか？</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なにを？</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なにが事業としておこなわれるのか？製品が入ることも</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だれが？</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だれがその事業をおこなっているのか？</a:t>
              </a:r>
              <a:endParaRPr sz="1300" b="0" i="0" u="none" strike="noStrike" cap="none">
                <a:solidFill>
                  <a:srgbClr val="000000"/>
                </a:solidFill>
                <a:latin typeface="Arial"/>
                <a:ea typeface="Arial"/>
                <a:cs typeface="Arial"/>
                <a:sym typeface="Arial"/>
              </a:endParaRPr>
            </a:p>
          </p:txBody>
        </p:sp>
        <p:sp>
          <p:nvSpPr>
            <p:cNvPr id="345" name="Google Shape;345;p23"/>
            <p:cNvSpPr/>
            <p:nvPr/>
          </p:nvSpPr>
          <p:spPr>
            <a:xfrm>
              <a:off x="10260800" y="1728975"/>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1</a:t>
              </a:r>
              <a:endParaRPr sz="1200" b="0" i="0" u="none" strike="noStrike" cap="none">
                <a:solidFill>
                  <a:srgbClr val="FFFFFF"/>
                </a:solidFill>
                <a:latin typeface="Arial"/>
                <a:ea typeface="Arial"/>
                <a:cs typeface="Arial"/>
                <a:sym typeface="Arial"/>
              </a:endParaRPr>
            </a:p>
          </p:txBody>
        </p:sp>
        <p:sp>
          <p:nvSpPr>
            <p:cNvPr id="346" name="Google Shape;346;p23"/>
            <p:cNvSpPr/>
            <p:nvPr/>
          </p:nvSpPr>
          <p:spPr>
            <a:xfrm>
              <a:off x="10260788" y="2598113"/>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2</a:t>
              </a:r>
              <a:endParaRPr sz="1200" b="0" i="0" u="none" strike="noStrike" cap="none">
                <a:solidFill>
                  <a:srgbClr val="FFFFFF"/>
                </a:solidFill>
                <a:latin typeface="Arial"/>
                <a:ea typeface="Arial"/>
                <a:cs typeface="Arial"/>
                <a:sym typeface="Arial"/>
              </a:endParaRPr>
            </a:p>
          </p:txBody>
        </p:sp>
        <p:sp>
          <p:nvSpPr>
            <p:cNvPr id="347" name="Google Shape;347;p23"/>
            <p:cNvSpPr/>
            <p:nvPr/>
          </p:nvSpPr>
          <p:spPr>
            <a:xfrm>
              <a:off x="10260788" y="3467258"/>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3</a:t>
              </a:r>
              <a:endParaRPr sz="1200" b="0" i="0" u="none" strike="noStrike" cap="none">
                <a:solidFill>
                  <a:srgbClr val="FFFFFF"/>
                </a:solidFill>
                <a:latin typeface="Arial"/>
                <a:ea typeface="Arial"/>
                <a:cs typeface="Arial"/>
                <a:sym typeface="Arial"/>
              </a:endParaRPr>
            </a:p>
          </p:txBody>
        </p:sp>
      </p:grpSp>
      <p:sp>
        <p:nvSpPr>
          <p:cNvPr id="348" name="Google Shape;348;p23"/>
          <p:cNvSpPr txBox="1"/>
          <p:nvPr/>
        </p:nvSpPr>
        <p:spPr>
          <a:xfrm>
            <a:off x="294100" y="4423363"/>
            <a:ext cx="28302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100" b="0" i="0" u="none" strike="noStrike" cap="none">
                <a:solidFill>
                  <a:srgbClr val="000000"/>
                </a:solidFill>
                <a:latin typeface="Arial"/>
                <a:ea typeface="Arial"/>
                <a:cs typeface="Arial"/>
                <a:sym typeface="Arial"/>
              </a:rPr>
              <a:t>次に中央の横列をみる</a:t>
            </a:r>
            <a:endParaRPr sz="2100" b="0" i="0" u="none" strike="noStrike" cap="none">
              <a:solidFill>
                <a:srgbClr val="000000"/>
              </a:solidFill>
              <a:latin typeface="Arial"/>
              <a:ea typeface="Arial"/>
              <a:cs typeface="Arial"/>
              <a:sym typeface="Arial"/>
            </a:endParaRPr>
          </a:p>
        </p:txBody>
      </p:sp>
      <p:grpSp>
        <p:nvGrpSpPr>
          <p:cNvPr id="349" name="Google Shape;349;p23"/>
          <p:cNvGrpSpPr/>
          <p:nvPr/>
        </p:nvGrpSpPr>
        <p:grpSpPr>
          <a:xfrm>
            <a:off x="210475" y="4712628"/>
            <a:ext cx="2716500" cy="2482800"/>
            <a:chOff x="10172700" y="3784815"/>
            <a:chExt cx="2716500" cy="2482800"/>
          </a:xfrm>
        </p:grpSpPr>
        <p:sp>
          <p:nvSpPr>
            <p:cNvPr id="350" name="Google Shape;350;p23"/>
            <p:cNvSpPr/>
            <p:nvPr/>
          </p:nvSpPr>
          <p:spPr>
            <a:xfrm>
              <a:off x="10172700" y="3784815"/>
              <a:ext cx="2716500" cy="24828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None/>
              </a:pPr>
              <a:r>
                <a:rPr lang="ja" sz="1600" b="1" i="0" u="none" strike="noStrike" cap="none">
                  <a:solidFill>
                    <a:srgbClr val="000000"/>
                  </a:solidFill>
                  <a:latin typeface="Arial"/>
                  <a:ea typeface="Arial"/>
                  <a:cs typeface="Arial"/>
                  <a:sym typeface="Arial"/>
                </a:rPr>
                <a:t>何が価値か？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利用者は何を価値と感じ対価を支払っているか？（利用者にとっての経済合理性）</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None/>
              </a:pPr>
              <a:r>
                <a:rPr lang="ja" sz="1600" b="1" i="0" u="none" strike="noStrike" cap="none">
                  <a:solidFill>
                    <a:srgbClr val="000000"/>
                  </a:solidFill>
                  <a:latin typeface="Arial"/>
                  <a:ea typeface="Arial"/>
                  <a:cs typeface="Arial"/>
                  <a:sym typeface="Arial"/>
                </a:rPr>
                <a:t>どう稼ぐか？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事業者はどういう価値でこの事業の経済合理性を支えるか？（事業者にとっての経済合理性）</a:t>
              </a:r>
              <a:endParaRPr sz="1300" b="0" i="0" u="none" strike="noStrike" cap="none">
                <a:solidFill>
                  <a:srgbClr val="000000"/>
                </a:solidFill>
                <a:latin typeface="Arial"/>
                <a:ea typeface="Arial"/>
                <a:cs typeface="Arial"/>
                <a:sym typeface="Arial"/>
              </a:endParaRPr>
            </a:p>
          </p:txBody>
        </p:sp>
        <p:sp>
          <p:nvSpPr>
            <p:cNvPr id="351" name="Google Shape;351;p23"/>
            <p:cNvSpPr/>
            <p:nvPr/>
          </p:nvSpPr>
          <p:spPr>
            <a:xfrm>
              <a:off x="10260788" y="3918421"/>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4</a:t>
              </a:r>
              <a:endParaRPr sz="1200" b="0" i="0" u="none" strike="noStrike" cap="none">
                <a:solidFill>
                  <a:srgbClr val="FFFFFF"/>
                </a:solidFill>
                <a:latin typeface="Arial"/>
                <a:ea typeface="Arial"/>
                <a:cs typeface="Arial"/>
                <a:sym typeface="Arial"/>
              </a:endParaRPr>
            </a:p>
          </p:txBody>
        </p:sp>
        <p:sp>
          <p:nvSpPr>
            <p:cNvPr id="352" name="Google Shape;352;p23"/>
            <p:cNvSpPr/>
            <p:nvPr/>
          </p:nvSpPr>
          <p:spPr>
            <a:xfrm>
              <a:off x="10260788" y="5027692"/>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5</a:t>
              </a:r>
              <a:endParaRPr sz="1200" b="0" i="0" u="none" strike="noStrike" cap="none">
                <a:solidFill>
                  <a:srgbClr val="FFFFFF"/>
                </a:solidFill>
                <a:latin typeface="Arial"/>
                <a:ea typeface="Arial"/>
                <a:cs typeface="Arial"/>
                <a:sym typeface="Arial"/>
              </a:endParaRPr>
            </a:p>
          </p:txBody>
        </p:sp>
      </p:grpSp>
      <p:sp>
        <p:nvSpPr>
          <p:cNvPr id="353" name="Google Shape;353;p23"/>
          <p:cNvSpPr txBox="1"/>
          <p:nvPr/>
        </p:nvSpPr>
        <p:spPr>
          <a:xfrm>
            <a:off x="10698813" y="1502740"/>
            <a:ext cx="28302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a:solidFill>
                  <a:srgbClr val="000000"/>
                </a:solidFill>
                <a:latin typeface="Arial"/>
                <a:ea typeface="Arial"/>
                <a:cs typeface="Arial"/>
                <a:sym typeface="Arial"/>
              </a:rPr>
              <a:t>そして四隅をみる</a:t>
            </a:r>
            <a:endParaRPr sz="2200" b="0" i="0" u="none" strike="noStrike" cap="none">
              <a:solidFill>
                <a:srgbClr val="000000"/>
              </a:solidFill>
              <a:latin typeface="Arial"/>
              <a:ea typeface="Arial"/>
              <a:cs typeface="Arial"/>
              <a:sym typeface="Arial"/>
            </a:endParaRPr>
          </a:p>
        </p:txBody>
      </p:sp>
      <p:sp>
        <p:nvSpPr>
          <p:cNvPr id="354" name="Google Shape;354;p23"/>
          <p:cNvSpPr/>
          <p:nvPr/>
        </p:nvSpPr>
        <p:spPr>
          <a:xfrm>
            <a:off x="10615200" y="1782865"/>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72000" rIns="0" bIns="72000" anchor="ctr" anchorCtr="0">
            <a:noAutofit/>
          </a:bodyPr>
          <a:lstStyle/>
          <a:p>
            <a:pPr marL="360000" marR="0" lvl="0" indent="0" algn="l" rtl="0">
              <a:lnSpc>
                <a:spcPct val="115000"/>
              </a:lnSpc>
              <a:spcBef>
                <a:spcPts val="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だれが関係？</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提携している企業や、重要な</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関係会社はいるか？</a:t>
            </a:r>
            <a:endParaRPr sz="1300" b="0" i="0" u="none" strike="noStrike" cap="none">
              <a:solidFill>
                <a:schemeClr val="dk1"/>
              </a:solidFill>
              <a:latin typeface="Arial"/>
              <a:ea typeface="Arial"/>
              <a:cs typeface="Arial"/>
              <a:sym typeface="Arial"/>
            </a:endParaRPr>
          </a:p>
        </p:txBody>
      </p:sp>
      <p:sp>
        <p:nvSpPr>
          <p:cNvPr id="355" name="Google Shape;355;p23"/>
          <p:cNvSpPr/>
          <p:nvPr/>
        </p:nvSpPr>
        <p:spPr>
          <a:xfrm>
            <a:off x="10703275" y="1901478"/>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a:solidFill>
                  <a:srgbClr val="FFFFFF"/>
                </a:solidFill>
              </a:rPr>
              <a:t>6</a:t>
            </a:r>
            <a:endParaRPr sz="1200" b="0" i="0" u="none" strike="noStrike" cap="none">
              <a:solidFill>
                <a:srgbClr val="FFFFFF"/>
              </a:solidFill>
              <a:latin typeface="Arial"/>
              <a:ea typeface="Arial"/>
              <a:cs typeface="Arial"/>
              <a:sym typeface="Arial"/>
            </a:endParaRPr>
          </a:p>
        </p:txBody>
      </p:sp>
      <p:sp>
        <p:nvSpPr>
          <p:cNvPr id="356" name="Google Shape;356;p23"/>
          <p:cNvSpPr txBox="1"/>
          <p:nvPr/>
        </p:nvSpPr>
        <p:spPr>
          <a:xfrm>
            <a:off x="10275450" y="4125363"/>
            <a:ext cx="34407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a:solidFill>
                  <a:srgbClr val="000000"/>
                </a:solidFill>
                <a:latin typeface="Arial"/>
                <a:ea typeface="Arial"/>
                <a:cs typeface="Arial"/>
                <a:sym typeface="Arial"/>
              </a:rPr>
              <a:t>さらに矢印(や補足)を見る</a:t>
            </a:r>
            <a:endParaRPr sz="2200" b="0" i="0" u="none" strike="noStrike" cap="none">
              <a:solidFill>
                <a:srgbClr val="000000"/>
              </a:solidFill>
              <a:latin typeface="Arial"/>
              <a:ea typeface="Arial"/>
              <a:cs typeface="Arial"/>
              <a:sym typeface="Arial"/>
            </a:endParaRPr>
          </a:p>
        </p:txBody>
      </p:sp>
      <p:grpSp>
        <p:nvGrpSpPr>
          <p:cNvPr id="357" name="Google Shape;357;p23"/>
          <p:cNvGrpSpPr/>
          <p:nvPr/>
        </p:nvGrpSpPr>
        <p:grpSpPr>
          <a:xfrm>
            <a:off x="10610725" y="4620250"/>
            <a:ext cx="2716500" cy="956400"/>
            <a:chOff x="10172700" y="6690113"/>
            <a:chExt cx="2716500" cy="956400"/>
          </a:xfrm>
        </p:grpSpPr>
        <p:sp>
          <p:nvSpPr>
            <p:cNvPr id="358" name="Google Shape;358;p23"/>
            <p:cNvSpPr/>
            <p:nvPr/>
          </p:nvSpPr>
          <p:spPr>
            <a:xfrm>
              <a:off x="10172700" y="6690113"/>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72000" rIns="0" bIns="72000" anchor="ctr" anchorCtr="0">
              <a:noAutofit/>
            </a:bodyPr>
            <a:lstStyle/>
            <a:p>
              <a:pPr marL="360000" marR="0" lvl="0" indent="0" algn="l" rtl="0">
                <a:lnSpc>
                  <a:spcPct val="115000"/>
                </a:lnSpc>
                <a:spcBef>
                  <a:spcPts val="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どんな流れがある？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モノ・カネ・情報の流れがどうなっているか？</a:t>
              </a:r>
              <a:endParaRPr sz="1300" b="0" i="0" u="none" strike="noStrike" cap="none">
                <a:solidFill>
                  <a:srgbClr val="000000"/>
                </a:solidFill>
                <a:latin typeface="Arial"/>
                <a:ea typeface="Arial"/>
                <a:cs typeface="Arial"/>
                <a:sym typeface="Arial"/>
              </a:endParaRPr>
            </a:p>
          </p:txBody>
        </p:sp>
        <p:sp>
          <p:nvSpPr>
            <p:cNvPr id="359" name="Google Shape;359;p23"/>
            <p:cNvSpPr/>
            <p:nvPr/>
          </p:nvSpPr>
          <p:spPr>
            <a:xfrm>
              <a:off x="10260788" y="6800242"/>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7</a:t>
              </a:r>
              <a:endParaRPr sz="1200" b="0" i="0" u="none" strike="noStrike" cap="none">
                <a:solidFill>
                  <a:srgbClr val="FFFFFF"/>
                </a:solidFill>
                <a:latin typeface="Arial"/>
                <a:ea typeface="Arial"/>
                <a:cs typeface="Arial"/>
                <a:sym typeface="Arial"/>
              </a:endParaRPr>
            </a:p>
          </p:txBody>
        </p:sp>
      </p:grpSp>
      <p:grpSp>
        <p:nvGrpSpPr>
          <p:cNvPr id="360" name="Google Shape;360;p23"/>
          <p:cNvGrpSpPr/>
          <p:nvPr/>
        </p:nvGrpSpPr>
        <p:grpSpPr>
          <a:xfrm>
            <a:off x="10610725" y="6674275"/>
            <a:ext cx="2716500" cy="956400"/>
            <a:chOff x="10172700" y="7416163"/>
            <a:chExt cx="2716500" cy="956400"/>
          </a:xfrm>
        </p:grpSpPr>
        <p:sp>
          <p:nvSpPr>
            <p:cNvPr id="361" name="Google Shape;361;p23"/>
            <p:cNvSpPr/>
            <p:nvPr/>
          </p:nvSpPr>
          <p:spPr>
            <a:xfrm>
              <a:off x="10172700" y="7416163"/>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主体が入らないことも</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必ずしも3×3のすべてのマスが埋まっている必要はない</a:t>
              </a:r>
              <a:endParaRPr sz="1300" b="0" i="0" u="none" strike="noStrike" cap="none">
                <a:solidFill>
                  <a:srgbClr val="000000"/>
                </a:solidFill>
                <a:latin typeface="Arial"/>
                <a:ea typeface="Arial"/>
                <a:cs typeface="Arial"/>
                <a:sym typeface="Arial"/>
              </a:endParaRPr>
            </a:p>
          </p:txBody>
        </p:sp>
        <p:sp>
          <p:nvSpPr>
            <p:cNvPr id="362" name="Google Shape;362;p23"/>
            <p:cNvSpPr/>
            <p:nvPr/>
          </p:nvSpPr>
          <p:spPr>
            <a:xfrm>
              <a:off x="10260788" y="7551704"/>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0" i="0" u="none" strike="noStrike" cap="none">
                  <a:solidFill>
                    <a:srgbClr val="FFFFFF"/>
                  </a:solidFill>
                  <a:latin typeface="Arial"/>
                  <a:ea typeface="Arial"/>
                  <a:cs typeface="Arial"/>
                  <a:sym typeface="Arial"/>
                </a:rPr>
                <a:t>×</a:t>
              </a:r>
              <a:endParaRPr sz="1800" b="0" i="0" u="none" strike="noStrike" cap="none">
                <a:solidFill>
                  <a:srgbClr val="FFFFFF"/>
                </a:solidFill>
                <a:latin typeface="Arial"/>
                <a:ea typeface="Arial"/>
                <a:cs typeface="Arial"/>
                <a:sym typeface="Arial"/>
              </a:endParaRPr>
            </a:p>
          </p:txBody>
        </p:sp>
      </p:grpSp>
      <p:sp>
        <p:nvSpPr>
          <p:cNvPr id="363" name="Google Shape;363;p23"/>
          <p:cNvSpPr txBox="1"/>
          <p:nvPr/>
        </p:nvSpPr>
        <p:spPr>
          <a:xfrm>
            <a:off x="10535500" y="7872275"/>
            <a:ext cx="2830200" cy="58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1100" b="0" i="0" u="none" strike="noStrike" cap="none">
                <a:solidFill>
                  <a:srgbClr val="777777"/>
                </a:solidFill>
                <a:latin typeface="Arial"/>
                <a:ea typeface="Arial"/>
                <a:cs typeface="Arial"/>
                <a:sym typeface="Arial"/>
              </a:rPr>
              <a:t>※この図はサンプルです。特定のビジネスを指すわけではありません</a:t>
            </a:r>
            <a:endParaRPr sz="3200" b="1" i="0" u="none" strike="noStrike" cap="none">
              <a:solidFill>
                <a:srgbClr val="777777"/>
              </a:solidFill>
              <a:latin typeface="Arial"/>
              <a:ea typeface="Arial"/>
              <a:cs typeface="Arial"/>
              <a:sym typeface="Arial"/>
            </a:endParaRPr>
          </a:p>
        </p:txBody>
      </p:sp>
      <p:sp>
        <p:nvSpPr>
          <p:cNvPr id="364" name="Google Shape;364;p23"/>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図解をよむ７つのステップ</a:t>
            </a:r>
            <a:endParaRPr sz="3000" b="0" i="0" u="none" strike="noStrike" cap="none">
              <a:solidFill>
                <a:srgbClr val="434343"/>
              </a:solidFill>
              <a:latin typeface="Arial"/>
              <a:ea typeface="Arial"/>
              <a:cs typeface="Arial"/>
              <a:sym typeface="Arial"/>
            </a:endParaRPr>
          </a:p>
        </p:txBody>
      </p:sp>
      <p:sp>
        <p:nvSpPr>
          <p:cNvPr id="365" name="Google Shape;365;p23"/>
          <p:cNvSpPr/>
          <p:nvPr/>
        </p:nvSpPr>
        <p:spPr>
          <a:xfrm>
            <a:off x="6889017" y="5888377"/>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cxnSp>
        <p:nvCxnSpPr>
          <p:cNvPr id="366" name="Google Shape;366;p23"/>
          <p:cNvCxnSpPr/>
          <p:nvPr/>
        </p:nvCxnSpPr>
        <p:spPr>
          <a:xfrm rot="10800000">
            <a:off x="9296985" y="2915002"/>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367" name="Google Shape;367;p23"/>
          <p:cNvSpPr/>
          <p:nvPr/>
        </p:nvSpPr>
        <p:spPr>
          <a:xfrm>
            <a:off x="9190889" y="3252952"/>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3"/>
          <p:cNvSpPr txBox="1"/>
          <p:nvPr/>
        </p:nvSpPr>
        <p:spPr>
          <a:xfrm>
            <a:off x="232401" y="7274804"/>
            <a:ext cx="2821800" cy="1023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20000"/>
              </a:lnSpc>
              <a:spcBef>
                <a:spcPts val="0"/>
              </a:spcBef>
              <a:spcAft>
                <a:spcPts val="0"/>
              </a:spcAft>
              <a:buClr>
                <a:srgbClr val="000000"/>
              </a:buClr>
              <a:buSzPts val="1000"/>
              <a:buFont typeface="Arial"/>
              <a:buNone/>
            </a:pPr>
            <a:r>
              <a:rPr lang="ja" sz="1100" b="0" i="0" u="none" strike="noStrike" cap="none">
                <a:solidFill>
                  <a:srgbClr val="777777"/>
                </a:solidFill>
                <a:latin typeface="Arial"/>
                <a:ea typeface="Arial"/>
                <a:cs typeface="Arial"/>
                <a:sym typeface="Arial"/>
              </a:rPr>
              <a:t>※4,5についてはビジネスモデル2.0図鑑ではルール化していなかったが、その後多くのワークショップを開催する中で意味を加えたもの。利用者と事業者の双方の視点での経済合理性を確認することができる。</a:t>
            </a:r>
            <a:endParaRPr sz="1100" b="0" i="0" u="none" strike="noStrike" cap="none">
              <a:solidFill>
                <a:srgbClr val="777777"/>
              </a:solidFill>
              <a:latin typeface="Arial"/>
              <a:ea typeface="Arial"/>
              <a:cs typeface="Arial"/>
              <a:sym typeface="Arial"/>
            </a:endParaRPr>
          </a:p>
        </p:txBody>
      </p:sp>
      <p:cxnSp>
        <p:nvCxnSpPr>
          <p:cNvPr id="369" name="Google Shape;369;p23"/>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cxnSp>
        <p:nvCxnSpPr>
          <p:cNvPr id="2" name="Google Shape;159;p22">
            <a:extLst>
              <a:ext uri="{FF2B5EF4-FFF2-40B4-BE49-F238E27FC236}">
                <a16:creationId xmlns:a16="http://schemas.microsoft.com/office/drawing/2014/main" id="{9D9D3678-E235-1469-339E-BEC26370418B}"/>
              </a:ext>
            </a:extLst>
          </p:cNvPr>
          <p:cNvCxnSpPr/>
          <p:nvPr/>
        </p:nvCxnSpPr>
        <p:spPr>
          <a:xfrm>
            <a:off x="5078031" y="739844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3" name="Google Shape;224;p22">
            <a:extLst>
              <a:ext uri="{FF2B5EF4-FFF2-40B4-BE49-F238E27FC236}">
                <a16:creationId xmlns:a16="http://schemas.microsoft.com/office/drawing/2014/main" id="{EFC7BACA-BDA1-CF28-5680-7DC23496C9D6}"/>
              </a:ext>
            </a:extLst>
          </p:cNvPr>
          <p:cNvSpPr/>
          <p:nvPr/>
        </p:nvSpPr>
        <p:spPr>
          <a:xfrm>
            <a:off x="5575290" y="726820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cxnSp>
        <p:nvCxnSpPr>
          <p:cNvPr id="374" name="Google Shape;374;p24"/>
          <p:cNvCxnSpPr/>
          <p:nvPr/>
        </p:nvCxnSpPr>
        <p:spPr>
          <a:xfrm>
            <a:off x="-28575" y="6052355"/>
            <a:ext cx="13750800" cy="0"/>
          </a:xfrm>
          <a:prstGeom prst="straightConnector1">
            <a:avLst/>
          </a:prstGeom>
          <a:noFill/>
          <a:ln w="9525" cap="flat" cmpd="sng">
            <a:solidFill>
              <a:srgbClr val="666666"/>
            </a:solidFill>
            <a:prstDash val="dash"/>
            <a:miter lim="400000"/>
            <a:headEnd type="none" w="sm" len="sm"/>
            <a:tailEnd type="none" w="sm" len="sm"/>
          </a:ln>
        </p:spPr>
      </p:cxnSp>
      <p:cxnSp>
        <p:nvCxnSpPr>
          <p:cNvPr id="375" name="Google Shape;375;p24"/>
          <p:cNvCxnSpPr/>
          <p:nvPr/>
        </p:nvCxnSpPr>
        <p:spPr>
          <a:xfrm>
            <a:off x="-17325" y="3336180"/>
            <a:ext cx="13750800" cy="0"/>
          </a:xfrm>
          <a:prstGeom prst="straightConnector1">
            <a:avLst/>
          </a:prstGeom>
          <a:noFill/>
          <a:ln w="9525" cap="flat" cmpd="sng">
            <a:solidFill>
              <a:srgbClr val="666666"/>
            </a:solidFill>
            <a:prstDash val="dash"/>
            <a:miter lim="400000"/>
            <a:headEnd type="none" w="sm" len="sm"/>
            <a:tailEnd type="none" w="sm" len="sm"/>
          </a:ln>
        </p:spPr>
      </p:cxnSp>
      <p:sp>
        <p:nvSpPr>
          <p:cNvPr id="376" name="Google Shape;376;p24"/>
          <p:cNvSpPr/>
          <p:nvPr/>
        </p:nvSpPr>
        <p:spPr>
          <a:xfrm flipH="1">
            <a:off x="7376939" y="1874725"/>
            <a:ext cx="1905336" cy="189793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nvGrpSpPr>
          <p:cNvPr id="377" name="Google Shape;377;p24"/>
          <p:cNvGrpSpPr/>
          <p:nvPr/>
        </p:nvGrpSpPr>
        <p:grpSpPr>
          <a:xfrm>
            <a:off x="6507784" y="6569991"/>
            <a:ext cx="690300" cy="1270005"/>
            <a:chOff x="2956672" y="1384595"/>
            <a:chExt cx="690300" cy="1270005"/>
          </a:xfrm>
        </p:grpSpPr>
        <p:sp>
          <p:nvSpPr>
            <p:cNvPr id="378" name="Google Shape;378;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79" name="Google Shape;379;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0" name="Google Shape;380;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1" name="Google Shape;381;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2" name="Google Shape;382;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3" name="Google Shape;383;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4" name="Google Shape;384;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5" name="Google Shape;385;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cxnSp>
        <p:nvCxnSpPr>
          <p:cNvPr id="386" name="Google Shape;386;p24"/>
          <p:cNvCxnSpPr/>
          <p:nvPr/>
        </p:nvCxnSpPr>
        <p:spPr>
          <a:xfrm>
            <a:off x="7441625" y="4579499"/>
            <a:ext cx="1200000" cy="0"/>
          </a:xfrm>
          <a:prstGeom prst="straightConnector1">
            <a:avLst/>
          </a:prstGeom>
          <a:noFill/>
          <a:ln w="28575" cap="flat" cmpd="sng">
            <a:solidFill>
              <a:srgbClr val="000000"/>
            </a:solidFill>
            <a:prstDash val="solid"/>
            <a:miter lim="400000"/>
            <a:headEnd type="none" w="sm" len="sm"/>
            <a:tailEnd type="oval" w="lg" len="lg"/>
          </a:ln>
        </p:spPr>
      </p:cxnSp>
      <p:sp>
        <p:nvSpPr>
          <p:cNvPr id="387" name="Google Shape;387;p24"/>
          <p:cNvSpPr/>
          <p:nvPr/>
        </p:nvSpPr>
        <p:spPr>
          <a:xfrm>
            <a:off x="321825" y="1168075"/>
            <a:ext cx="2211600" cy="1005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4"/>
          <p:cNvSpPr txBox="1"/>
          <p:nvPr/>
        </p:nvSpPr>
        <p:spPr>
          <a:xfrm>
            <a:off x="344475" y="1342159"/>
            <a:ext cx="2188800" cy="649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3600" b="0" i="0" u="none" strike="noStrike" cap="none">
                <a:solidFill>
                  <a:srgbClr val="FFFFFF"/>
                </a:solidFill>
                <a:latin typeface="Arial"/>
                <a:ea typeface="Arial"/>
                <a:cs typeface="Arial"/>
                <a:sym typeface="Arial"/>
              </a:rPr>
              <a:t>図解の例</a:t>
            </a:r>
            <a:endParaRPr sz="1400" b="0" i="0" u="none" strike="noStrike" cap="none">
              <a:solidFill>
                <a:srgbClr val="FFFFFF"/>
              </a:solidFill>
              <a:latin typeface="Arial"/>
              <a:ea typeface="Arial"/>
              <a:cs typeface="Arial"/>
              <a:sym typeface="Arial"/>
            </a:endParaRPr>
          </a:p>
        </p:txBody>
      </p:sp>
      <p:sp>
        <p:nvSpPr>
          <p:cNvPr id="389" name="Google Shape;389;p24"/>
          <p:cNvSpPr/>
          <p:nvPr/>
        </p:nvSpPr>
        <p:spPr>
          <a:xfrm>
            <a:off x="7494800" y="1132000"/>
            <a:ext cx="1787400" cy="585300"/>
          </a:xfrm>
          <a:prstGeom prst="wedgeRoundRectCallout">
            <a:avLst>
              <a:gd name="adj1" fmla="val -55980"/>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0" name="Google Shape;390;p24"/>
          <p:cNvGrpSpPr/>
          <p:nvPr/>
        </p:nvGrpSpPr>
        <p:grpSpPr>
          <a:xfrm>
            <a:off x="6497604" y="1285323"/>
            <a:ext cx="690361" cy="1278111"/>
            <a:chOff x="-1" y="0"/>
            <a:chExt cx="946737" cy="1704148"/>
          </a:xfrm>
        </p:grpSpPr>
        <p:sp>
          <p:nvSpPr>
            <p:cNvPr id="391" name="Google Shape;391;p24"/>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392" name="Google Shape;392;p24"/>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393" name="Google Shape;393;p24"/>
          <p:cNvSpPr txBox="1"/>
          <p:nvPr/>
        </p:nvSpPr>
        <p:spPr>
          <a:xfrm>
            <a:off x="5809297" y="2634386"/>
            <a:ext cx="20445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ユーザー</a:t>
            </a:r>
            <a:endParaRPr sz="1000" b="1" i="0" u="none" strike="noStrike" cap="none">
              <a:solidFill>
                <a:srgbClr val="000000"/>
              </a:solidFill>
              <a:latin typeface="Arial"/>
              <a:ea typeface="Arial"/>
              <a:cs typeface="Arial"/>
              <a:sym typeface="Arial"/>
            </a:endParaRPr>
          </a:p>
        </p:txBody>
      </p:sp>
      <p:sp>
        <p:nvSpPr>
          <p:cNvPr id="394" name="Google Shape;394;p24"/>
          <p:cNvSpPr txBox="1"/>
          <p:nvPr/>
        </p:nvSpPr>
        <p:spPr>
          <a:xfrm>
            <a:off x="4964175" y="4718173"/>
            <a:ext cx="1313400" cy="439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曲配信</a:t>
            </a:r>
            <a:endParaRPr sz="1400" b="0" i="0" u="none" strike="noStrike" cap="none">
              <a:solidFill>
                <a:srgbClr val="000000"/>
              </a:solidFill>
              <a:latin typeface="Arial"/>
              <a:ea typeface="Arial"/>
              <a:cs typeface="Arial"/>
              <a:sym typeface="Arial"/>
            </a:endParaRPr>
          </a:p>
        </p:txBody>
      </p:sp>
      <p:sp>
        <p:nvSpPr>
          <p:cNvPr id="395" name="Google Shape;395;p24"/>
          <p:cNvSpPr txBox="1"/>
          <p:nvPr/>
        </p:nvSpPr>
        <p:spPr>
          <a:xfrm>
            <a:off x="5693504"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Spotify Technology</a:t>
            </a:r>
            <a:endParaRPr sz="1000" b="1" i="0" u="none" strike="noStrike" cap="none">
              <a:solidFill>
                <a:srgbClr val="000000"/>
              </a:solidFill>
              <a:latin typeface="Arial"/>
              <a:ea typeface="Arial"/>
              <a:cs typeface="Arial"/>
              <a:sym typeface="Arial"/>
            </a:endParaRPr>
          </a:p>
        </p:txBody>
      </p:sp>
      <p:sp>
        <p:nvSpPr>
          <p:cNvPr id="396" name="Google Shape;396;p24"/>
          <p:cNvSpPr txBox="1"/>
          <p:nvPr/>
        </p:nvSpPr>
        <p:spPr>
          <a:xfrm>
            <a:off x="9524139" y="5883730"/>
            <a:ext cx="4872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出稿</a:t>
            </a:r>
            <a:endParaRPr sz="1400" b="0" i="0" u="none" strike="noStrike" cap="none">
              <a:solidFill>
                <a:srgbClr val="000000"/>
              </a:solidFill>
              <a:latin typeface="Arial"/>
              <a:ea typeface="Arial"/>
              <a:cs typeface="Arial"/>
              <a:sym typeface="Arial"/>
            </a:endParaRPr>
          </a:p>
        </p:txBody>
      </p:sp>
      <p:sp>
        <p:nvSpPr>
          <p:cNvPr id="397" name="Google Shape;397;p24"/>
          <p:cNvSpPr txBox="1"/>
          <p:nvPr/>
        </p:nvSpPr>
        <p:spPr>
          <a:xfrm>
            <a:off x="6049484"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運営</a:t>
            </a:r>
            <a:endParaRPr sz="1400" b="0" i="0" u="none" strike="noStrike" cap="none">
              <a:solidFill>
                <a:srgbClr val="000000"/>
              </a:solidFill>
              <a:latin typeface="Arial"/>
              <a:ea typeface="Arial"/>
              <a:cs typeface="Arial"/>
              <a:sym typeface="Arial"/>
            </a:endParaRPr>
          </a:p>
        </p:txBody>
      </p:sp>
      <p:sp>
        <p:nvSpPr>
          <p:cNvPr id="398" name="Google Shape;398;p24"/>
          <p:cNvSpPr txBox="1"/>
          <p:nvPr/>
        </p:nvSpPr>
        <p:spPr>
          <a:xfrm>
            <a:off x="9505825" y="3148450"/>
            <a:ext cx="1086000" cy="4095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広告の配信</a:t>
            </a:r>
            <a:endParaRPr sz="1400" b="0" i="0" u="none" strike="noStrike" cap="none">
              <a:solidFill>
                <a:srgbClr val="000000"/>
              </a:solidFill>
              <a:latin typeface="Arial"/>
              <a:ea typeface="Arial"/>
              <a:cs typeface="Arial"/>
              <a:sym typeface="Arial"/>
            </a:endParaRPr>
          </a:p>
        </p:txBody>
      </p:sp>
      <p:sp>
        <p:nvSpPr>
          <p:cNvPr id="399" name="Google Shape;399;p24"/>
          <p:cNvSpPr txBox="1"/>
          <p:nvPr/>
        </p:nvSpPr>
        <p:spPr>
          <a:xfrm>
            <a:off x="6186187" y="5269250"/>
            <a:ext cx="1313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Spotify</a:t>
            </a:r>
            <a:endParaRPr sz="1000" b="1" i="0" u="none" strike="noStrike" cap="none">
              <a:solidFill>
                <a:srgbClr val="000000"/>
              </a:solidFill>
              <a:latin typeface="Arial"/>
              <a:ea typeface="Arial"/>
              <a:cs typeface="Arial"/>
              <a:sym typeface="Arial"/>
            </a:endParaRPr>
          </a:p>
        </p:txBody>
      </p:sp>
      <p:sp>
        <p:nvSpPr>
          <p:cNvPr id="400" name="Google Shape;400;p24"/>
          <p:cNvSpPr txBox="1"/>
          <p:nvPr/>
        </p:nvSpPr>
        <p:spPr>
          <a:xfrm>
            <a:off x="3511828" y="5269247"/>
            <a:ext cx="1786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アーティスト</a:t>
            </a:r>
            <a:endParaRPr sz="1000" b="1" i="0" u="none" strike="noStrike" cap="none">
              <a:solidFill>
                <a:srgbClr val="000000"/>
              </a:solidFill>
              <a:latin typeface="Arial"/>
              <a:ea typeface="Arial"/>
              <a:cs typeface="Arial"/>
              <a:sym typeface="Arial"/>
            </a:endParaRPr>
          </a:p>
        </p:txBody>
      </p:sp>
      <p:sp>
        <p:nvSpPr>
          <p:cNvPr id="401" name="Google Shape;401;p24"/>
          <p:cNvSpPr txBox="1"/>
          <p:nvPr/>
        </p:nvSpPr>
        <p:spPr>
          <a:xfrm>
            <a:off x="8599551" y="5269247"/>
            <a:ext cx="1360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広告</a:t>
            </a:r>
            <a:endParaRPr sz="1000" b="1" i="0" u="none" strike="noStrike" cap="none">
              <a:solidFill>
                <a:srgbClr val="000000"/>
              </a:solidFill>
              <a:latin typeface="Arial"/>
              <a:ea typeface="Arial"/>
              <a:cs typeface="Arial"/>
              <a:sym typeface="Arial"/>
            </a:endParaRPr>
          </a:p>
        </p:txBody>
      </p:sp>
      <p:sp>
        <p:nvSpPr>
          <p:cNvPr id="402" name="Google Shape;402;p24"/>
          <p:cNvSpPr txBox="1"/>
          <p:nvPr/>
        </p:nvSpPr>
        <p:spPr>
          <a:xfrm>
            <a:off x="7628125" y="1110150"/>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月に2億人以上が</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利用しているサービス</a:t>
            </a:r>
            <a:endParaRPr sz="1200" b="0" i="0" u="none" strike="noStrike" cap="none">
              <a:solidFill>
                <a:srgbClr val="000000"/>
              </a:solidFill>
              <a:latin typeface="Arial"/>
              <a:ea typeface="Arial"/>
              <a:cs typeface="Arial"/>
              <a:sym typeface="Arial"/>
            </a:endParaRPr>
          </a:p>
        </p:txBody>
      </p:sp>
      <p:sp>
        <p:nvSpPr>
          <p:cNvPr id="403" name="Google Shape;403;p24"/>
          <p:cNvSpPr txBox="1"/>
          <p:nvPr/>
        </p:nvSpPr>
        <p:spPr>
          <a:xfrm>
            <a:off x="12385410" y="2035889"/>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利用者</a:t>
            </a:r>
            <a:endParaRPr sz="1900" b="0" i="0" u="none" strike="noStrike" cap="none">
              <a:solidFill>
                <a:srgbClr val="999999"/>
              </a:solidFill>
              <a:latin typeface="Arial"/>
              <a:ea typeface="Arial"/>
              <a:cs typeface="Arial"/>
              <a:sym typeface="Arial"/>
            </a:endParaRPr>
          </a:p>
        </p:txBody>
      </p:sp>
      <p:sp>
        <p:nvSpPr>
          <p:cNvPr id="404" name="Google Shape;404;p24"/>
          <p:cNvSpPr txBox="1"/>
          <p:nvPr/>
        </p:nvSpPr>
        <p:spPr>
          <a:xfrm>
            <a:off x="12385410" y="4545011"/>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a:t>
            </a:r>
            <a:endParaRPr sz="1900" b="0" i="0" u="none" strike="noStrike" cap="none">
              <a:solidFill>
                <a:srgbClr val="999999"/>
              </a:solidFill>
              <a:latin typeface="Arial"/>
              <a:ea typeface="Arial"/>
              <a:cs typeface="Arial"/>
              <a:sym typeface="Arial"/>
            </a:endParaRPr>
          </a:p>
        </p:txBody>
      </p:sp>
      <p:sp>
        <p:nvSpPr>
          <p:cNvPr id="405" name="Google Shape;405;p24"/>
          <p:cNvSpPr txBox="1"/>
          <p:nvPr/>
        </p:nvSpPr>
        <p:spPr>
          <a:xfrm>
            <a:off x="12385410" y="7203642"/>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事業者</a:t>
            </a:r>
            <a:endParaRPr sz="1900" b="0" i="0" u="none" strike="noStrike" cap="none">
              <a:solidFill>
                <a:srgbClr val="999999"/>
              </a:solidFill>
              <a:latin typeface="Arial"/>
              <a:ea typeface="Arial"/>
              <a:cs typeface="Arial"/>
              <a:sym typeface="Arial"/>
            </a:endParaRPr>
          </a:p>
        </p:txBody>
      </p:sp>
      <p:cxnSp>
        <p:nvCxnSpPr>
          <p:cNvPr id="406" name="Google Shape;406;p24"/>
          <p:cNvCxnSpPr/>
          <p:nvPr/>
        </p:nvCxnSpPr>
        <p:spPr>
          <a:xfrm>
            <a:off x="4992341" y="4613684"/>
            <a:ext cx="1261500" cy="0"/>
          </a:xfrm>
          <a:prstGeom prst="straightConnector1">
            <a:avLst/>
          </a:prstGeom>
          <a:noFill/>
          <a:ln w="28575" cap="flat" cmpd="sng">
            <a:solidFill>
              <a:srgbClr val="000000"/>
            </a:solidFill>
            <a:prstDash val="solid"/>
            <a:miter lim="400000"/>
            <a:headEnd type="none" w="sm" len="sm"/>
            <a:tailEnd type="stealth" w="med" len="med"/>
          </a:ln>
        </p:spPr>
      </p:cxnSp>
      <p:cxnSp>
        <p:nvCxnSpPr>
          <p:cNvPr id="407" name="Google Shape;407;p24"/>
          <p:cNvCxnSpPr/>
          <p:nvPr/>
        </p:nvCxnSpPr>
        <p:spPr>
          <a:xfrm>
            <a:off x="6677200" y="2962370"/>
            <a:ext cx="0" cy="810300"/>
          </a:xfrm>
          <a:prstGeom prst="straightConnector1">
            <a:avLst/>
          </a:prstGeom>
          <a:noFill/>
          <a:ln w="28575" cap="flat" cmpd="sng">
            <a:solidFill>
              <a:srgbClr val="000000"/>
            </a:solidFill>
            <a:prstDash val="dot"/>
            <a:miter lim="400000"/>
            <a:headEnd type="none" w="sm" len="sm"/>
            <a:tailEnd type="stealth" w="med" len="med"/>
          </a:ln>
        </p:spPr>
      </p:cxnSp>
      <p:sp>
        <p:nvSpPr>
          <p:cNvPr id="408" name="Google Shape;408;p24"/>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Spotify：サブスクかつフリーミアムの音楽ストリーミングサービス</a:t>
            </a:r>
            <a:endParaRPr sz="3000" b="0" i="0" u="none" strike="noStrike" cap="none">
              <a:solidFill>
                <a:srgbClr val="434343"/>
              </a:solidFill>
              <a:latin typeface="Arial"/>
              <a:ea typeface="Arial"/>
              <a:cs typeface="Arial"/>
              <a:sym typeface="Arial"/>
            </a:endParaRPr>
          </a:p>
        </p:txBody>
      </p:sp>
      <p:cxnSp>
        <p:nvCxnSpPr>
          <p:cNvPr id="409" name="Google Shape;409;p24"/>
          <p:cNvCxnSpPr/>
          <p:nvPr/>
        </p:nvCxnSpPr>
        <p:spPr>
          <a:xfrm rot="10800000">
            <a:off x="666377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10" name="Google Shape;410;p24"/>
          <p:cNvSpPr/>
          <p:nvPr/>
        </p:nvSpPr>
        <p:spPr>
          <a:xfrm>
            <a:off x="65302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411" name="Google Shape;411;p24"/>
          <p:cNvGrpSpPr/>
          <p:nvPr/>
        </p:nvGrpSpPr>
        <p:grpSpPr>
          <a:xfrm>
            <a:off x="4068143" y="3908515"/>
            <a:ext cx="690361" cy="1278111"/>
            <a:chOff x="-1" y="0"/>
            <a:chExt cx="946737" cy="1704148"/>
          </a:xfrm>
        </p:grpSpPr>
        <p:sp>
          <p:nvSpPr>
            <p:cNvPr id="412" name="Google Shape;412;p24"/>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413" name="Google Shape;413;p24"/>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414" name="Google Shape;414;p24"/>
          <p:cNvGrpSpPr/>
          <p:nvPr/>
        </p:nvGrpSpPr>
        <p:grpSpPr>
          <a:xfrm>
            <a:off x="8899837" y="3944852"/>
            <a:ext cx="690300" cy="1267250"/>
            <a:chOff x="7167935" y="1381857"/>
            <a:chExt cx="690300" cy="1267250"/>
          </a:xfrm>
        </p:grpSpPr>
        <p:sp>
          <p:nvSpPr>
            <p:cNvPr id="415" name="Google Shape;415;p24"/>
            <p:cNvSpPr/>
            <p:nvPr/>
          </p:nvSpPr>
          <p:spPr>
            <a:xfrm>
              <a:off x="7167935" y="1381857"/>
              <a:ext cx="690300" cy="12441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16" name="Google Shape;416;p24"/>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417" name="Google Shape;417;p24"/>
          <p:cNvGrpSpPr/>
          <p:nvPr/>
        </p:nvGrpSpPr>
        <p:grpSpPr>
          <a:xfrm>
            <a:off x="8977876" y="4309072"/>
            <a:ext cx="514098" cy="514098"/>
            <a:chOff x="23612270" y="11594680"/>
            <a:chExt cx="1267500" cy="1267500"/>
          </a:xfrm>
        </p:grpSpPr>
        <p:sp>
          <p:nvSpPr>
            <p:cNvPr id="418" name="Google Shape;418;p24"/>
            <p:cNvSpPr/>
            <p:nvPr/>
          </p:nvSpPr>
          <p:spPr>
            <a:xfrm>
              <a:off x="23612270" y="11594680"/>
              <a:ext cx="1267500" cy="12675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9" name="Google Shape;419;p24"/>
            <p:cNvSpPr/>
            <p:nvPr/>
          </p:nvSpPr>
          <p:spPr>
            <a:xfrm rot="5400000">
              <a:off x="23946206" y="11952859"/>
              <a:ext cx="708912" cy="568404"/>
            </a:xfrm>
            <a:custGeom>
              <a:avLst/>
              <a:gdLst/>
              <a:ahLst/>
              <a:cxnLst/>
              <a:rect l="l" t="t" r="r" b="b"/>
              <a:pathLst>
                <a:path w="21600" h="21600" extrusionOk="0">
                  <a:moveTo>
                    <a:pt x="10800" y="0"/>
                  </a:moveTo>
                  <a:lnTo>
                    <a:pt x="21600" y="21600"/>
                  </a:lnTo>
                  <a:lnTo>
                    <a:pt x="0" y="21600"/>
                  </a:lnTo>
                  <a:close/>
                </a:path>
              </a:pathLst>
            </a:custGeom>
            <a:solidFill>
              <a:srgbClr val="CBECFA"/>
            </a:solidFill>
            <a:ln w="19050" cap="flat" cmpd="sng">
              <a:solidFill>
                <a:srgbClr val="000000"/>
              </a:solidFill>
              <a:prstDash val="solid"/>
              <a:miter lim="400000"/>
              <a:headEnd type="none" w="sm" len="sm"/>
              <a:tailEnd type="none" w="sm" len="sm"/>
            </a:ln>
          </p:spPr>
          <p:txBody>
            <a:bodyPr spcFirstLastPara="1" wrap="square" lIns="78300" tIns="78300" rIns="78300" bIns="783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20" name="Google Shape;420;p24"/>
          <p:cNvGrpSpPr/>
          <p:nvPr/>
        </p:nvGrpSpPr>
        <p:grpSpPr>
          <a:xfrm>
            <a:off x="8925520" y="6569991"/>
            <a:ext cx="690300" cy="1270005"/>
            <a:chOff x="2956672" y="1384595"/>
            <a:chExt cx="690300" cy="1270005"/>
          </a:xfrm>
        </p:grpSpPr>
        <p:sp>
          <p:nvSpPr>
            <p:cNvPr id="421" name="Google Shape;421;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2" name="Google Shape;422;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3" name="Google Shape;423;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4" name="Google Shape;424;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5" name="Google Shape;425;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6" name="Google Shape;426;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7" name="Google Shape;427;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8" name="Google Shape;428;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29" name="Google Shape;429;p24"/>
          <p:cNvSpPr txBox="1"/>
          <p:nvPr/>
        </p:nvSpPr>
        <p:spPr>
          <a:xfrm>
            <a:off x="8111240"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広告主</a:t>
            </a:r>
            <a:endParaRPr sz="1000" b="1" i="0" u="none" strike="noStrike" cap="none">
              <a:solidFill>
                <a:srgbClr val="000000"/>
              </a:solidFill>
              <a:latin typeface="Arial"/>
              <a:ea typeface="Arial"/>
              <a:cs typeface="Arial"/>
              <a:sym typeface="Arial"/>
            </a:endParaRPr>
          </a:p>
        </p:txBody>
      </p:sp>
      <p:cxnSp>
        <p:nvCxnSpPr>
          <p:cNvPr id="430" name="Google Shape;430;p24"/>
          <p:cNvCxnSpPr/>
          <p:nvPr/>
        </p:nvCxnSpPr>
        <p:spPr>
          <a:xfrm>
            <a:off x="7425575" y="720986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431" name="Google Shape;431;p24"/>
          <p:cNvSpPr/>
          <p:nvPr/>
        </p:nvSpPr>
        <p:spPr>
          <a:xfrm>
            <a:off x="7922834" y="707962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32" name="Google Shape;432;p24"/>
          <p:cNvSpPr txBox="1"/>
          <p:nvPr/>
        </p:nvSpPr>
        <p:spPr>
          <a:xfrm>
            <a:off x="7696531" y="7436286"/>
            <a:ext cx="714000" cy="237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広告費</a:t>
            </a:r>
            <a:endParaRPr sz="1400" b="0" i="0" u="none" strike="noStrike" cap="none">
              <a:solidFill>
                <a:srgbClr val="000000"/>
              </a:solidFill>
              <a:latin typeface="Arial"/>
              <a:ea typeface="Arial"/>
              <a:cs typeface="Arial"/>
              <a:sym typeface="Arial"/>
            </a:endParaRPr>
          </a:p>
        </p:txBody>
      </p:sp>
      <p:grpSp>
        <p:nvGrpSpPr>
          <p:cNvPr id="433" name="Google Shape;433;p24"/>
          <p:cNvGrpSpPr/>
          <p:nvPr/>
        </p:nvGrpSpPr>
        <p:grpSpPr>
          <a:xfrm>
            <a:off x="4059052" y="6569991"/>
            <a:ext cx="690300" cy="1270005"/>
            <a:chOff x="2956672" y="1384595"/>
            <a:chExt cx="690300" cy="1270005"/>
          </a:xfrm>
        </p:grpSpPr>
        <p:sp>
          <p:nvSpPr>
            <p:cNvPr id="434" name="Google Shape;434;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5" name="Google Shape;435;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6" name="Google Shape;436;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7" name="Google Shape;437;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8" name="Google Shape;438;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9" name="Google Shape;439;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40" name="Google Shape;440;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41" name="Google Shape;441;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42" name="Google Shape;442;p24"/>
          <p:cNvSpPr txBox="1"/>
          <p:nvPr/>
        </p:nvSpPr>
        <p:spPr>
          <a:xfrm>
            <a:off x="3244772"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レーベル</a:t>
            </a:r>
            <a:endParaRPr sz="1000" b="1" i="0" u="none" strike="noStrike" cap="none">
              <a:solidFill>
                <a:srgbClr val="000000"/>
              </a:solidFill>
              <a:latin typeface="Arial"/>
              <a:ea typeface="Arial"/>
              <a:cs typeface="Arial"/>
              <a:sym typeface="Arial"/>
            </a:endParaRPr>
          </a:p>
        </p:txBody>
      </p:sp>
      <p:cxnSp>
        <p:nvCxnSpPr>
          <p:cNvPr id="443" name="Google Shape;443;p24"/>
          <p:cNvCxnSpPr/>
          <p:nvPr/>
        </p:nvCxnSpPr>
        <p:spPr>
          <a:xfrm>
            <a:off x="4976843" y="720986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444" name="Google Shape;444;p24"/>
          <p:cNvSpPr/>
          <p:nvPr/>
        </p:nvSpPr>
        <p:spPr>
          <a:xfrm>
            <a:off x="5474102" y="707962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45" name="Google Shape;445;p24"/>
          <p:cNvSpPr txBox="1"/>
          <p:nvPr/>
        </p:nvSpPr>
        <p:spPr>
          <a:xfrm>
            <a:off x="5247799" y="7436286"/>
            <a:ext cx="714000" cy="237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契約料</a:t>
            </a:r>
            <a:endParaRPr sz="1400" b="0" i="0" u="none" strike="noStrike" cap="none">
              <a:solidFill>
                <a:srgbClr val="000000"/>
              </a:solidFill>
              <a:latin typeface="Arial"/>
              <a:ea typeface="Arial"/>
              <a:cs typeface="Arial"/>
              <a:sym typeface="Arial"/>
            </a:endParaRPr>
          </a:p>
        </p:txBody>
      </p:sp>
      <p:cxnSp>
        <p:nvCxnSpPr>
          <p:cNvPr id="446" name="Google Shape;446;p24"/>
          <p:cNvCxnSpPr/>
          <p:nvPr/>
        </p:nvCxnSpPr>
        <p:spPr>
          <a:xfrm rot="10800000">
            <a:off x="441284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47" name="Google Shape;447;p24"/>
          <p:cNvSpPr/>
          <p:nvPr/>
        </p:nvSpPr>
        <p:spPr>
          <a:xfrm>
            <a:off x="427927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48" name="Google Shape;448;p24"/>
          <p:cNvSpPr txBox="1"/>
          <p:nvPr/>
        </p:nvSpPr>
        <p:spPr>
          <a:xfrm>
            <a:off x="3747449"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再生</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報酬</a:t>
            </a:r>
            <a:endParaRPr sz="1400" b="0" i="0" u="none" strike="noStrike" cap="none">
              <a:solidFill>
                <a:srgbClr val="000000"/>
              </a:solidFill>
              <a:latin typeface="Arial"/>
              <a:ea typeface="Arial"/>
              <a:cs typeface="Arial"/>
              <a:sym typeface="Arial"/>
            </a:endParaRPr>
          </a:p>
        </p:txBody>
      </p:sp>
      <p:cxnSp>
        <p:nvCxnSpPr>
          <p:cNvPr id="449" name="Google Shape;449;p24"/>
          <p:cNvCxnSpPr/>
          <p:nvPr/>
        </p:nvCxnSpPr>
        <p:spPr>
          <a:xfrm rot="10800000">
            <a:off x="9275605"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50" name="Google Shape;450;p24"/>
          <p:cNvSpPr/>
          <p:nvPr/>
        </p:nvSpPr>
        <p:spPr>
          <a:xfrm>
            <a:off x="9156051" y="5903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4"/>
          <p:cNvSpPr/>
          <p:nvPr/>
        </p:nvSpPr>
        <p:spPr>
          <a:xfrm>
            <a:off x="5498451" y="44935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4"/>
          <p:cNvSpPr/>
          <p:nvPr/>
        </p:nvSpPr>
        <p:spPr>
          <a:xfrm>
            <a:off x="6538679" y="3197533"/>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cxnSp>
        <p:nvCxnSpPr>
          <p:cNvPr id="453" name="Google Shape;453;p24"/>
          <p:cNvCxnSpPr/>
          <p:nvPr/>
        </p:nvCxnSpPr>
        <p:spPr>
          <a:xfrm rot="10800000">
            <a:off x="7040405" y="2909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54" name="Google Shape;454;p24"/>
          <p:cNvSpPr/>
          <p:nvPr/>
        </p:nvSpPr>
        <p:spPr>
          <a:xfrm>
            <a:off x="6920851" y="3236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4"/>
          <p:cNvSpPr txBox="1"/>
          <p:nvPr/>
        </p:nvSpPr>
        <p:spPr>
          <a:xfrm>
            <a:off x="7225439" y="3191330"/>
            <a:ext cx="8799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サービス</a:t>
            </a:r>
            <a:endParaRPr sz="1400" b="0" i="0" u="none" strike="noStrike" cap="none">
              <a:solidFill>
                <a:srgbClr val="000000"/>
              </a:solidFill>
              <a:latin typeface="Arial"/>
              <a:ea typeface="Arial"/>
              <a:cs typeface="Arial"/>
              <a:sym typeface="Arial"/>
            </a:endParaRPr>
          </a:p>
        </p:txBody>
      </p:sp>
      <p:sp>
        <p:nvSpPr>
          <p:cNvPr id="456" name="Google Shape;456;p24"/>
          <p:cNvSpPr txBox="1"/>
          <p:nvPr/>
        </p:nvSpPr>
        <p:spPr>
          <a:xfrm>
            <a:off x="5597307" y="3191330"/>
            <a:ext cx="8442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月額課金</a:t>
            </a:r>
            <a:endParaRPr sz="1400" b="0" i="0" u="none" strike="noStrike" cap="none">
              <a:solidFill>
                <a:srgbClr val="000000"/>
              </a:solidFill>
              <a:latin typeface="Arial"/>
              <a:ea typeface="Arial"/>
              <a:cs typeface="Arial"/>
              <a:sym typeface="Arial"/>
            </a:endParaRPr>
          </a:p>
        </p:txBody>
      </p:sp>
      <p:sp>
        <p:nvSpPr>
          <p:cNvPr id="457" name="Google Shape;457;p24"/>
          <p:cNvSpPr/>
          <p:nvPr/>
        </p:nvSpPr>
        <p:spPr>
          <a:xfrm>
            <a:off x="9156051" y="31981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4"/>
          <p:cNvSpPr txBox="1"/>
          <p:nvPr/>
        </p:nvSpPr>
        <p:spPr>
          <a:xfrm>
            <a:off x="7196897"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売上</a:t>
            </a:r>
            <a:endParaRPr sz="1400" b="0" i="0" u="none" strike="noStrike" cap="none">
              <a:solidFill>
                <a:srgbClr val="000000"/>
              </a:solidFill>
              <a:latin typeface="Arial"/>
              <a:ea typeface="Arial"/>
              <a:cs typeface="Arial"/>
              <a:sym typeface="Arial"/>
            </a:endParaRPr>
          </a:p>
        </p:txBody>
      </p:sp>
      <p:cxnSp>
        <p:nvCxnSpPr>
          <p:cNvPr id="459" name="Google Shape;459;p24"/>
          <p:cNvCxnSpPr/>
          <p:nvPr/>
        </p:nvCxnSpPr>
        <p:spPr>
          <a:xfrm rot="10800000">
            <a:off x="7027870" y="5576900"/>
            <a:ext cx="0" cy="912000"/>
          </a:xfrm>
          <a:prstGeom prst="straightConnector1">
            <a:avLst/>
          </a:prstGeom>
          <a:noFill/>
          <a:ln w="28575" cap="flat" cmpd="sng">
            <a:solidFill>
              <a:srgbClr val="000000"/>
            </a:solidFill>
            <a:prstDash val="solid"/>
            <a:miter lim="400000"/>
            <a:headEnd type="stealth" w="sm" len="sm"/>
            <a:tailEnd type="none" w="sm" len="sm"/>
          </a:ln>
        </p:spPr>
      </p:cxnSp>
      <p:sp>
        <p:nvSpPr>
          <p:cNvPr id="460" name="Google Shape;460;p24"/>
          <p:cNvSpPr/>
          <p:nvPr/>
        </p:nvSpPr>
        <p:spPr>
          <a:xfrm>
            <a:off x="68943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61" name="Google Shape;461;p24"/>
          <p:cNvSpPr/>
          <p:nvPr/>
        </p:nvSpPr>
        <p:spPr>
          <a:xfrm>
            <a:off x="3704677" y="2835965"/>
            <a:ext cx="1787400" cy="700500"/>
          </a:xfrm>
          <a:prstGeom prst="wedgeRoundRectCallout">
            <a:avLst>
              <a:gd name="adj1" fmla="val 59677"/>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4"/>
          <p:cNvSpPr txBox="1"/>
          <p:nvPr/>
        </p:nvSpPr>
        <p:spPr>
          <a:xfrm>
            <a:off x="3798246" y="2872689"/>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課金すると広告が非表示になるフリーミアムなモデル</a:t>
            </a:r>
            <a:endParaRPr sz="1200" b="0" i="0" u="none" strike="noStrike" cap="none">
              <a:solidFill>
                <a:srgbClr val="000000"/>
              </a:solidFill>
              <a:latin typeface="Arial"/>
              <a:ea typeface="Arial"/>
              <a:cs typeface="Arial"/>
              <a:sym typeface="Arial"/>
            </a:endParaRPr>
          </a:p>
        </p:txBody>
      </p:sp>
      <p:cxnSp>
        <p:nvCxnSpPr>
          <p:cNvPr id="463" name="Google Shape;463;p24"/>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grpSp>
        <p:nvGrpSpPr>
          <p:cNvPr id="464" name="Google Shape;464;p24"/>
          <p:cNvGrpSpPr/>
          <p:nvPr/>
        </p:nvGrpSpPr>
        <p:grpSpPr>
          <a:xfrm>
            <a:off x="6497671" y="3908515"/>
            <a:ext cx="678028" cy="1264960"/>
            <a:chOff x="6491001" y="3918898"/>
            <a:chExt cx="685500" cy="1278900"/>
          </a:xfrm>
        </p:grpSpPr>
        <p:sp>
          <p:nvSpPr>
            <p:cNvPr id="465" name="Google Shape;465;p24"/>
            <p:cNvSpPr/>
            <p:nvPr/>
          </p:nvSpPr>
          <p:spPr>
            <a:xfrm>
              <a:off x="6491001" y="3918898"/>
              <a:ext cx="685500" cy="1278900"/>
            </a:xfrm>
            <a:prstGeom prst="roundRect">
              <a:avLst>
                <a:gd name="adj" fmla="val 8467"/>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66" name="Google Shape;466;p24"/>
            <p:cNvSpPr/>
            <p:nvPr/>
          </p:nvSpPr>
          <p:spPr>
            <a:xfrm>
              <a:off x="6569453" y="4014344"/>
              <a:ext cx="539100" cy="9240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67" name="Google Shape;467;p24"/>
            <p:cNvSpPr/>
            <p:nvPr/>
          </p:nvSpPr>
          <p:spPr>
            <a:xfrm>
              <a:off x="6771922" y="4993039"/>
              <a:ext cx="135300" cy="1392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68" name="Google Shape;468;p24"/>
          <p:cNvSpPr/>
          <p:nvPr/>
        </p:nvSpPr>
        <p:spPr>
          <a:xfrm>
            <a:off x="10662068" y="2902227"/>
            <a:ext cx="1423800" cy="594900"/>
          </a:xfrm>
          <a:prstGeom prst="wedgeRoundRectCallout">
            <a:avLst>
              <a:gd name="adj1" fmla="val -58326"/>
              <a:gd name="adj2" fmla="val 20655"/>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4"/>
          <p:cNvSpPr txBox="1"/>
          <p:nvPr/>
        </p:nvSpPr>
        <p:spPr>
          <a:xfrm>
            <a:off x="10715881" y="2872689"/>
            <a:ext cx="13701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広告を聞くことで</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無料になる</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1077</Words>
  <Application>Microsoft Office PowerPoint</Application>
  <PresentationFormat>ユーザー設定</PresentationFormat>
  <Paragraphs>227</Paragraphs>
  <Slides>18</Slides>
  <Notes>18</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18</vt:i4>
      </vt:variant>
    </vt:vector>
  </HeadingPairs>
  <TitlesOfParts>
    <vt:vector size="21" baseType="lpstr">
      <vt:lpstr>Gill Sans</vt:lpstr>
      <vt:lpstr>Arial</vt:lpstr>
      <vt:lpstr>Simple Light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主体とは？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マリア 柳沼</cp:lastModifiedBy>
  <cp:revision>7</cp:revision>
  <dcterms:modified xsi:type="dcterms:W3CDTF">2025-09-29T06:20:31Z</dcterms:modified>
</cp:coreProperties>
</file>