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0"/>
  </p:notesMasterIdLst>
  <p:sldIdLst>
    <p:sldId id="277" r:id="rId2"/>
    <p:sldId id="279" r:id="rId3"/>
    <p:sldId id="258" r:id="rId4"/>
    <p:sldId id="259" r:id="rId5"/>
    <p:sldId id="260" r:id="rId6"/>
    <p:sldId id="261" r:id="rId7"/>
    <p:sldId id="262" r:id="rId8"/>
    <p:sldId id="263" r:id="rId9"/>
    <p:sldId id="264" r:id="rId10"/>
    <p:sldId id="265" r:id="rId11"/>
    <p:sldId id="266" r:id="rId12"/>
    <p:sldId id="267" r:id="rId13"/>
    <p:sldId id="269" r:id="rId14"/>
    <p:sldId id="271" r:id="rId15"/>
    <p:sldId id="272" r:id="rId16"/>
    <p:sldId id="273" r:id="rId17"/>
    <p:sldId id="274" r:id="rId18"/>
    <p:sldId id="276" r:id="rId19"/>
  </p:sldIdLst>
  <p:sldSz cx="13716000" cy="8572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34"/>
    <p:restoredTop sz="96197"/>
  </p:normalViewPr>
  <p:slideViewPr>
    <p:cSldViewPr snapToGrid="0">
      <p:cViewPr varScale="1">
        <p:scale>
          <a:sx n="99" d="100"/>
          <a:sy n="99" d="100"/>
        </p:scale>
        <p:origin x="7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4"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905f7a3997_0_157: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905f7a3997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431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a53dcae526_1_40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a53dcae526_1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a53dcae526_1_40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a53dcae526_1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a53dcae526_1_413: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g1a53dcae526_1_4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a53e39cf87_1_1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a53e39cf87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a53e39cf87_1_9: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a53e39cf87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53e39cf87_1_9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a53e39cf87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a53e39cf87_1_8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a53e39cf87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a53e39cf87_1_14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a53e39cf87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a53e39cf87_0_128: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1a53e39cf87_0_12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a53dcae526_1_2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a53dcae526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6905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a53dcae526_1_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a53dcae526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a53dcae526_1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a53dcae52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a53dcae526_1_1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a53dcae52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a53dcae526_1_2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a53dcae526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a53dcae526_1_84: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1a53dcae526_1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a53dcae526_1_202: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1a53dcae526_1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a53dcae526_1_306: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1a53dcae526_1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67563" y="1240958"/>
            <a:ext cx="12780900" cy="3420900"/>
          </a:xfrm>
          <a:prstGeom prst="rect">
            <a:avLst/>
          </a:prstGeom>
        </p:spPr>
        <p:txBody>
          <a:bodyPr spcFirstLastPara="1" wrap="square" lIns="142225" tIns="142225" rIns="142225" bIns="142225" anchor="b" anchorCtr="0">
            <a:noAutofit/>
          </a:bodyPr>
          <a:lstStyle>
            <a:lvl1pPr lvl="0" algn="ctr">
              <a:spcBef>
                <a:spcPts val="0"/>
              </a:spcBef>
              <a:spcAft>
                <a:spcPts val="0"/>
              </a:spcAft>
              <a:buSzPts val="8100"/>
              <a:buNone/>
              <a:defRPr sz="8100"/>
            </a:lvl1pPr>
            <a:lvl2pPr lvl="1" algn="ctr">
              <a:spcBef>
                <a:spcPts val="0"/>
              </a:spcBef>
              <a:spcAft>
                <a:spcPts val="0"/>
              </a:spcAft>
              <a:buSzPts val="8100"/>
              <a:buNone/>
              <a:defRPr sz="8100"/>
            </a:lvl2pPr>
            <a:lvl3pPr lvl="2" algn="ctr">
              <a:spcBef>
                <a:spcPts val="0"/>
              </a:spcBef>
              <a:spcAft>
                <a:spcPts val="0"/>
              </a:spcAft>
              <a:buSzPts val="8100"/>
              <a:buNone/>
              <a:defRPr sz="8100"/>
            </a:lvl3pPr>
            <a:lvl4pPr lvl="3" algn="ctr">
              <a:spcBef>
                <a:spcPts val="0"/>
              </a:spcBef>
              <a:spcAft>
                <a:spcPts val="0"/>
              </a:spcAft>
              <a:buSzPts val="8100"/>
              <a:buNone/>
              <a:defRPr sz="8100"/>
            </a:lvl4pPr>
            <a:lvl5pPr lvl="4" algn="ctr">
              <a:spcBef>
                <a:spcPts val="0"/>
              </a:spcBef>
              <a:spcAft>
                <a:spcPts val="0"/>
              </a:spcAft>
              <a:buSzPts val="8100"/>
              <a:buNone/>
              <a:defRPr sz="8100"/>
            </a:lvl5pPr>
            <a:lvl6pPr lvl="5" algn="ctr">
              <a:spcBef>
                <a:spcPts val="0"/>
              </a:spcBef>
              <a:spcAft>
                <a:spcPts val="0"/>
              </a:spcAft>
              <a:buSzPts val="8100"/>
              <a:buNone/>
              <a:defRPr sz="8100"/>
            </a:lvl6pPr>
            <a:lvl7pPr lvl="6" algn="ctr">
              <a:spcBef>
                <a:spcPts val="0"/>
              </a:spcBef>
              <a:spcAft>
                <a:spcPts val="0"/>
              </a:spcAft>
              <a:buSzPts val="8100"/>
              <a:buNone/>
              <a:defRPr sz="8100"/>
            </a:lvl7pPr>
            <a:lvl8pPr lvl="7" algn="ctr">
              <a:spcBef>
                <a:spcPts val="0"/>
              </a:spcBef>
              <a:spcAft>
                <a:spcPts val="0"/>
              </a:spcAft>
              <a:buSzPts val="8100"/>
              <a:buNone/>
              <a:defRPr sz="8100"/>
            </a:lvl8pPr>
            <a:lvl9pPr lvl="8" algn="ctr">
              <a:spcBef>
                <a:spcPts val="0"/>
              </a:spcBef>
              <a:spcAft>
                <a:spcPts val="0"/>
              </a:spcAft>
              <a:buSzPts val="8100"/>
              <a:buNone/>
              <a:defRPr sz="8100"/>
            </a:lvl9pPr>
          </a:lstStyle>
          <a:p>
            <a:endParaRPr/>
          </a:p>
        </p:txBody>
      </p:sp>
      <p:sp>
        <p:nvSpPr>
          <p:cNvPr id="11" name="Google Shape;11;p2"/>
          <p:cNvSpPr txBox="1">
            <a:spLocks noGrp="1"/>
          </p:cNvSpPr>
          <p:nvPr>
            <p:ph type="subTitle" idx="1"/>
          </p:nvPr>
        </p:nvSpPr>
        <p:spPr>
          <a:xfrm>
            <a:off x="467550" y="4723542"/>
            <a:ext cx="12780900" cy="1320900"/>
          </a:xfrm>
          <a:prstGeom prst="rect">
            <a:avLst/>
          </a:prstGeom>
        </p:spPr>
        <p:txBody>
          <a:bodyPr spcFirstLastPara="1" wrap="square" lIns="142225" tIns="142225" rIns="142225" bIns="142225" anchor="t" anchorCtr="0">
            <a:noAutofit/>
          </a:bodyPr>
          <a:lstStyle>
            <a:lvl1pPr lvl="0" algn="ctr">
              <a:lnSpc>
                <a:spcPct val="100000"/>
              </a:lnSpc>
              <a:spcBef>
                <a:spcPts val="0"/>
              </a:spcBef>
              <a:spcAft>
                <a:spcPts val="0"/>
              </a:spcAft>
              <a:buSzPts val="4400"/>
              <a:buNone/>
              <a:defRPr sz="4400"/>
            </a:lvl1pPr>
            <a:lvl2pPr lvl="1" algn="ctr">
              <a:lnSpc>
                <a:spcPct val="100000"/>
              </a:lnSpc>
              <a:spcBef>
                <a:spcPts val="0"/>
              </a:spcBef>
              <a:spcAft>
                <a:spcPts val="0"/>
              </a:spcAft>
              <a:buSzPts val="4400"/>
              <a:buNone/>
              <a:defRPr sz="4400"/>
            </a:lvl2pPr>
            <a:lvl3pPr lvl="2" algn="ctr">
              <a:lnSpc>
                <a:spcPct val="100000"/>
              </a:lnSpc>
              <a:spcBef>
                <a:spcPts val="0"/>
              </a:spcBef>
              <a:spcAft>
                <a:spcPts val="0"/>
              </a:spcAft>
              <a:buSzPts val="4400"/>
              <a:buNone/>
              <a:defRPr sz="4400"/>
            </a:lvl3pPr>
            <a:lvl4pPr lvl="3" algn="ctr">
              <a:lnSpc>
                <a:spcPct val="100000"/>
              </a:lnSpc>
              <a:spcBef>
                <a:spcPts val="0"/>
              </a:spcBef>
              <a:spcAft>
                <a:spcPts val="0"/>
              </a:spcAft>
              <a:buSzPts val="4400"/>
              <a:buNone/>
              <a:defRPr sz="4400"/>
            </a:lvl4pPr>
            <a:lvl5pPr lvl="4" algn="ctr">
              <a:lnSpc>
                <a:spcPct val="100000"/>
              </a:lnSpc>
              <a:spcBef>
                <a:spcPts val="0"/>
              </a:spcBef>
              <a:spcAft>
                <a:spcPts val="0"/>
              </a:spcAft>
              <a:buSzPts val="4400"/>
              <a:buNone/>
              <a:defRPr sz="4400"/>
            </a:lvl5pPr>
            <a:lvl6pPr lvl="5" algn="ctr">
              <a:lnSpc>
                <a:spcPct val="100000"/>
              </a:lnSpc>
              <a:spcBef>
                <a:spcPts val="0"/>
              </a:spcBef>
              <a:spcAft>
                <a:spcPts val="0"/>
              </a:spcAft>
              <a:buSzPts val="4400"/>
              <a:buNone/>
              <a:defRPr sz="4400"/>
            </a:lvl6pPr>
            <a:lvl7pPr lvl="6" algn="ctr">
              <a:lnSpc>
                <a:spcPct val="100000"/>
              </a:lnSpc>
              <a:spcBef>
                <a:spcPts val="0"/>
              </a:spcBef>
              <a:spcAft>
                <a:spcPts val="0"/>
              </a:spcAft>
              <a:buSzPts val="4400"/>
              <a:buNone/>
              <a:defRPr sz="4400"/>
            </a:lvl7pPr>
            <a:lvl8pPr lvl="7" algn="ctr">
              <a:lnSpc>
                <a:spcPct val="100000"/>
              </a:lnSpc>
              <a:spcBef>
                <a:spcPts val="0"/>
              </a:spcBef>
              <a:spcAft>
                <a:spcPts val="0"/>
              </a:spcAft>
              <a:buSzPts val="4400"/>
              <a:buNone/>
              <a:defRPr sz="4400"/>
            </a:lvl8pPr>
            <a:lvl9pPr lvl="8" algn="ctr">
              <a:lnSpc>
                <a:spcPct val="100000"/>
              </a:lnSpc>
              <a:spcBef>
                <a:spcPts val="0"/>
              </a:spcBef>
              <a:spcAft>
                <a:spcPts val="0"/>
              </a:spcAft>
              <a:buSzPts val="4400"/>
              <a:buNone/>
              <a:defRPr sz="4400"/>
            </a:lvl9pPr>
          </a:lstStyle>
          <a:p>
            <a:endParaRPr/>
          </a:p>
        </p:txBody>
      </p:sp>
      <p:sp>
        <p:nvSpPr>
          <p:cNvPr id="12" name="Google Shape;12;p2"/>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本文 1" userDrawn="1">
  <p:cSld name="TITLE_AND_BODY_2">
    <p:spTree>
      <p:nvGrpSpPr>
        <p:cNvPr id="1" name="Shape 50"/>
        <p:cNvGrpSpPr/>
        <p:nvPr/>
      </p:nvGrpSpPr>
      <p:grpSpPr>
        <a:xfrm>
          <a:off x="0" y="0"/>
          <a:ext cx="0" cy="0"/>
          <a:chOff x="0" y="0"/>
          <a:chExt cx="0" cy="0"/>
        </a:xfrm>
      </p:grpSpPr>
      <p:sp>
        <p:nvSpPr>
          <p:cNvPr id="53" name="Google Shape;53;p13"/>
          <p:cNvSpPr txBox="1"/>
          <p:nvPr/>
        </p:nvSpPr>
        <p:spPr>
          <a:xfrm>
            <a:off x="0" y="8207700"/>
            <a:ext cx="13716000" cy="36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1100">
                <a:solidFill>
                  <a:srgbClr val="999999"/>
                </a:solidFill>
              </a:rPr>
              <a:t>©図解総研</a:t>
            </a:r>
            <a:endParaRPr sz="1100">
              <a:solidFill>
                <a:srgbClr val="99999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Master #3">
  <p:cSld name="TITLE_AND_BODY_1">
    <p:spTree>
      <p:nvGrpSpPr>
        <p:cNvPr id="1"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カスタム レイアウト 1 1">
  <p:cSld name="カスタム レイアウト 1">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0" y="0"/>
            <a:ext cx="13716000" cy="952500"/>
          </a:xfrm>
          <a:prstGeom prst="rect">
            <a:avLst/>
          </a:prstGeom>
          <a:noFill/>
          <a:ln>
            <a:noFill/>
          </a:ln>
        </p:spPr>
        <p:txBody>
          <a:bodyPr spcFirstLastPara="1" wrap="square" lIns="142225" tIns="142225" rIns="142225" bIns="142225" anchor="t" anchorCtr="0">
            <a:noAutofit/>
          </a:bodyPr>
          <a:lstStyle>
            <a:lvl1pPr marR="0" lvl="0" algn="ctr"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1pPr>
            <a:lvl2pPr marR="0" lvl="1"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2pPr>
            <a:lvl3pPr marR="0" lvl="2"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3pPr>
            <a:lvl4pPr marR="0" lvl="3"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4pPr>
            <a:lvl5pPr marR="0" lvl="4"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5pPr>
            <a:lvl6pPr marR="0" lvl="5"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6pPr>
            <a:lvl7pPr marR="0" lvl="6"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7pPr>
            <a:lvl8pPr marR="0" lvl="7"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8pPr>
            <a:lvl9pPr marR="0" lvl="8" algn="l" rtl="0">
              <a:lnSpc>
                <a:spcPct val="150000"/>
              </a:lnSpc>
              <a:spcBef>
                <a:spcPts val="0"/>
              </a:spcBef>
              <a:spcAft>
                <a:spcPts val="0"/>
              </a:spcAft>
              <a:buClr>
                <a:schemeClr val="dk1"/>
              </a:buClr>
              <a:buSzPts val="3700"/>
              <a:buFont typeface="Arial"/>
              <a:buNone/>
              <a:defRPr sz="3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ster #3 2">
  <p:cSld name="Master #3 2">
    <p:spTree>
      <p:nvGrpSpPr>
        <p:cNvPr id="1" name="Shape 61"/>
        <p:cNvGrpSpPr/>
        <p:nvPr/>
      </p:nvGrpSpPr>
      <p:grpSpPr>
        <a:xfrm>
          <a:off x="0" y="0"/>
          <a:ext cx="0" cy="0"/>
          <a:chOff x="0" y="0"/>
          <a:chExt cx="0" cy="0"/>
        </a:xfrm>
      </p:grpSpPr>
      <p:sp>
        <p:nvSpPr>
          <p:cNvPr id="62" name="Google Shape;62;p18"/>
          <p:cNvSpPr txBox="1">
            <a:spLocks noGrp="1"/>
          </p:cNvSpPr>
          <p:nvPr>
            <p:ph type="sldNum" idx="12"/>
          </p:nvPr>
        </p:nvSpPr>
        <p:spPr>
          <a:xfrm>
            <a:off x="49698" y="8172450"/>
            <a:ext cx="335100" cy="307800"/>
          </a:xfrm>
          <a:prstGeom prst="rect">
            <a:avLst/>
          </a:prstGeom>
          <a:noFill/>
          <a:ln>
            <a:noFill/>
          </a:ln>
        </p:spPr>
        <p:txBody>
          <a:bodyPr spcFirstLastPara="1" wrap="square" lIns="38100" tIns="38100" rIns="38100" bIns="38100" anchor="t" anchorCtr="0">
            <a:spAutoFit/>
          </a:bodyPr>
          <a:lstStyle>
            <a:lvl1pPr marL="0" marR="0" lvl="0" indent="0" algn="ctr" rtl="0">
              <a:lnSpc>
                <a:spcPct val="100000"/>
              </a:lnSpc>
              <a:spcBef>
                <a:spcPts val="0"/>
              </a:spcBef>
              <a:spcAft>
                <a:spcPts val="0"/>
              </a:spcAft>
              <a:buClr>
                <a:srgbClr val="000000"/>
              </a:buClr>
              <a:buSzPts val="1500"/>
              <a:buFont typeface="Arial"/>
              <a:buNone/>
              <a:defRPr sz="1500">
                <a:solidFill>
                  <a:srgbClr val="000000"/>
                </a:solidFill>
              </a:defRPr>
            </a:lvl1pPr>
            <a:lvl2pPr marL="0" marR="0" lvl="1" indent="0" algn="ctr" rtl="0">
              <a:lnSpc>
                <a:spcPct val="100000"/>
              </a:lnSpc>
              <a:spcBef>
                <a:spcPts val="0"/>
              </a:spcBef>
              <a:spcAft>
                <a:spcPts val="0"/>
              </a:spcAft>
              <a:buClr>
                <a:srgbClr val="000000"/>
              </a:buClr>
              <a:buSzPts val="1500"/>
              <a:buFont typeface="Arial"/>
              <a:buNone/>
              <a:defRPr sz="1500">
                <a:solidFill>
                  <a:srgbClr val="000000"/>
                </a:solidFill>
              </a:defRPr>
            </a:lvl2pPr>
            <a:lvl3pPr marL="0" marR="0" lvl="2" indent="0" algn="ctr" rtl="0">
              <a:lnSpc>
                <a:spcPct val="100000"/>
              </a:lnSpc>
              <a:spcBef>
                <a:spcPts val="0"/>
              </a:spcBef>
              <a:spcAft>
                <a:spcPts val="0"/>
              </a:spcAft>
              <a:buClr>
                <a:srgbClr val="000000"/>
              </a:buClr>
              <a:buSzPts val="1500"/>
              <a:buFont typeface="Arial"/>
              <a:buNone/>
              <a:defRPr sz="1500">
                <a:solidFill>
                  <a:srgbClr val="000000"/>
                </a:solidFill>
              </a:defRPr>
            </a:lvl3pPr>
            <a:lvl4pPr marL="0" marR="0" lvl="3" indent="0" algn="ctr" rtl="0">
              <a:lnSpc>
                <a:spcPct val="100000"/>
              </a:lnSpc>
              <a:spcBef>
                <a:spcPts val="0"/>
              </a:spcBef>
              <a:spcAft>
                <a:spcPts val="0"/>
              </a:spcAft>
              <a:buClr>
                <a:srgbClr val="000000"/>
              </a:buClr>
              <a:buSzPts val="1500"/>
              <a:buFont typeface="Arial"/>
              <a:buNone/>
              <a:defRPr sz="1500">
                <a:solidFill>
                  <a:srgbClr val="000000"/>
                </a:solidFill>
              </a:defRPr>
            </a:lvl4pPr>
            <a:lvl5pPr marL="0" marR="0" lvl="4" indent="0" algn="ctr" rtl="0">
              <a:lnSpc>
                <a:spcPct val="100000"/>
              </a:lnSpc>
              <a:spcBef>
                <a:spcPts val="0"/>
              </a:spcBef>
              <a:spcAft>
                <a:spcPts val="0"/>
              </a:spcAft>
              <a:buClr>
                <a:srgbClr val="000000"/>
              </a:buClr>
              <a:buSzPts val="1500"/>
              <a:buFont typeface="Arial"/>
              <a:buNone/>
              <a:defRPr sz="1500">
                <a:solidFill>
                  <a:srgbClr val="000000"/>
                </a:solidFill>
              </a:defRPr>
            </a:lvl5pPr>
            <a:lvl6pPr marL="0" marR="0" lvl="5" indent="0" algn="ctr" rtl="0">
              <a:lnSpc>
                <a:spcPct val="100000"/>
              </a:lnSpc>
              <a:spcBef>
                <a:spcPts val="0"/>
              </a:spcBef>
              <a:spcAft>
                <a:spcPts val="0"/>
              </a:spcAft>
              <a:buClr>
                <a:srgbClr val="000000"/>
              </a:buClr>
              <a:buSzPts val="1500"/>
              <a:buFont typeface="Arial"/>
              <a:buNone/>
              <a:defRPr sz="1500">
                <a:solidFill>
                  <a:srgbClr val="000000"/>
                </a:solidFill>
              </a:defRPr>
            </a:lvl6pPr>
            <a:lvl7pPr marL="0" marR="0" lvl="6" indent="0" algn="ctr" rtl="0">
              <a:lnSpc>
                <a:spcPct val="100000"/>
              </a:lnSpc>
              <a:spcBef>
                <a:spcPts val="0"/>
              </a:spcBef>
              <a:spcAft>
                <a:spcPts val="0"/>
              </a:spcAft>
              <a:buClr>
                <a:srgbClr val="000000"/>
              </a:buClr>
              <a:buSzPts val="1500"/>
              <a:buFont typeface="Arial"/>
              <a:buNone/>
              <a:defRPr sz="1500">
                <a:solidFill>
                  <a:srgbClr val="000000"/>
                </a:solidFill>
              </a:defRPr>
            </a:lvl7pPr>
            <a:lvl8pPr marL="0" marR="0" lvl="7" indent="0" algn="ctr" rtl="0">
              <a:lnSpc>
                <a:spcPct val="100000"/>
              </a:lnSpc>
              <a:spcBef>
                <a:spcPts val="0"/>
              </a:spcBef>
              <a:spcAft>
                <a:spcPts val="0"/>
              </a:spcAft>
              <a:buClr>
                <a:srgbClr val="000000"/>
              </a:buClr>
              <a:buSzPts val="1500"/>
              <a:buFont typeface="Arial"/>
              <a:buNone/>
              <a:defRPr sz="1500">
                <a:solidFill>
                  <a:srgbClr val="000000"/>
                </a:solidFill>
              </a:defRPr>
            </a:lvl8pPr>
            <a:lvl9pPr marL="0" marR="0" lvl="8" indent="0" algn="ctr" rtl="0">
              <a:lnSpc>
                <a:spcPct val="100000"/>
              </a:lnSpc>
              <a:spcBef>
                <a:spcPts val="0"/>
              </a:spcBef>
              <a:spcAft>
                <a:spcPts val="0"/>
              </a:spcAft>
              <a:buClr>
                <a:srgbClr val="000000"/>
              </a:buClr>
              <a:buSzPts val="1500"/>
              <a:buFont typeface="Arial"/>
              <a:buNone/>
              <a:defRPr sz="1500">
                <a:solidFill>
                  <a:srgbClr val="000000"/>
                </a:solidFill>
              </a:defRPr>
            </a:lvl9pPr>
          </a:lstStyle>
          <a:p>
            <a:pPr marL="0" lvl="0" indent="0" algn="ctr" rtl="0">
              <a:spcBef>
                <a:spcPts val="0"/>
              </a:spcBef>
              <a:spcAft>
                <a:spcPts val="0"/>
              </a:spcAft>
              <a:buNone/>
            </a:pPr>
            <a:fld id="{00000000-1234-1234-1234-123412341234}" type="slidenum">
              <a:rPr lang="ja"/>
              <a:t>‹#›</a:t>
            </a:fld>
            <a:endParaRPr sz="1600">
              <a:solidFill>
                <a:schemeClr val="dk2"/>
              </a:solidFill>
            </a:endParaRPr>
          </a:p>
        </p:txBody>
      </p:sp>
    </p:spTree>
    <p:extLst>
      <p:ext uri="{BB962C8B-B14F-4D97-AF65-F5344CB8AC3E}">
        <p14:creationId xmlns:p14="http://schemas.microsoft.com/office/powerpoint/2010/main" val="3738239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ster #3 1 1">
  <p:cSld name="Master #3 1 1">
    <p:spTree>
      <p:nvGrpSpPr>
        <p:cNvPr id="1" name="Shape 57"/>
        <p:cNvGrpSpPr/>
        <p:nvPr/>
      </p:nvGrpSpPr>
      <p:grpSpPr>
        <a:xfrm>
          <a:off x="0" y="0"/>
          <a:ext cx="0" cy="0"/>
          <a:chOff x="0" y="0"/>
          <a:chExt cx="0" cy="0"/>
        </a:xfrm>
      </p:grpSpPr>
      <p:sp>
        <p:nvSpPr>
          <p:cNvPr id="58" name="Google Shape;58;p16"/>
          <p:cNvSpPr txBox="1">
            <a:spLocks noGrp="1"/>
          </p:cNvSpPr>
          <p:nvPr>
            <p:ph type="sldNum" idx="12"/>
          </p:nvPr>
        </p:nvSpPr>
        <p:spPr>
          <a:xfrm>
            <a:off x="49698" y="8172450"/>
            <a:ext cx="335100" cy="307800"/>
          </a:xfrm>
          <a:prstGeom prst="rect">
            <a:avLst/>
          </a:prstGeom>
          <a:noFill/>
          <a:ln>
            <a:noFill/>
          </a:ln>
        </p:spPr>
        <p:txBody>
          <a:bodyPr spcFirstLastPara="1" wrap="square" lIns="38100" tIns="38100" rIns="38100" bIns="38100" anchor="t" anchorCtr="0">
            <a:spAutoFit/>
          </a:bodyPr>
          <a:lstStyle>
            <a:lvl1pPr marL="0" marR="0" lvl="0" indent="0" algn="ctr" rtl="0">
              <a:lnSpc>
                <a:spcPct val="100000"/>
              </a:lnSpc>
              <a:spcBef>
                <a:spcPts val="0"/>
              </a:spcBef>
              <a:spcAft>
                <a:spcPts val="0"/>
              </a:spcAft>
              <a:buClr>
                <a:srgbClr val="000000"/>
              </a:buClr>
              <a:buSzPts val="1500"/>
              <a:buFont typeface="Arial"/>
              <a:buNone/>
              <a:defRPr sz="1500">
                <a:solidFill>
                  <a:srgbClr val="000000"/>
                </a:solidFill>
              </a:defRPr>
            </a:lvl1pPr>
            <a:lvl2pPr marL="0" marR="0" lvl="1" indent="0" algn="ctr" rtl="0">
              <a:lnSpc>
                <a:spcPct val="100000"/>
              </a:lnSpc>
              <a:spcBef>
                <a:spcPts val="0"/>
              </a:spcBef>
              <a:spcAft>
                <a:spcPts val="0"/>
              </a:spcAft>
              <a:buClr>
                <a:srgbClr val="000000"/>
              </a:buClr>
              <a:buSzPts val="1500"/>
              <a:buFont typeface="Arial"/>
              <a:buNone/>
              <a:defRPr sz="1500">
                <a:solidFill>
                  <a:srgbClr val="000000"/>
                </a:solidFill>
              </a:defRPr>
            </a:lvl2pPr>
            <a:lvl3pPr marL="0" marR="0" lvl="2" indent="0" algn="ctr" rtl="0">
              <a:lnSpc>
                <a:spcPct val="100000"/>
              </a:lnSpc>
              <a:spcBef>
                <a:spcPts val="0"/>
              </a:spcBef>
              <a:spcAft>
                <a:spcPts val="0"/>
              </a:spcAft>
              <a:buClr>
                <a:srgbClr val="000000"/>
              </a:buClr>
              <a:buSzPts val="1500"/>
              <a:buFont typeface="Arial"/>
              <a:buNone/>
              <a:defRPr sz="1500">
                <a:solidFill>
                  <a:srgbClr val="000000"/>
                </a:solidFill>
              </a:defRPr>
            </a:lvl3pPr>
            <a:lvl4pPr marL="0" marR="0" lvl="3" indent="0" algn="ctr" rtl="0">
              <a:lnSpc>
                <a:spcPct val="100000"/>
              </a:lnSpc>
              <a:spcBef>
                <a:spcPts val="0"/>
              </a:spcBef>
              <a:spcAft>
                <a:spcPts val="0"/>
              </a:spcAft>
              <a:buClr>
                <a:srgbClr val="000000"/>
              </a:buClr>
              <a:buSzPts val="1500"/>
              <a:buFont typeface="Arial"/>
              <a:buNone/>
              <a:defRPr sz="1500">
                <a:solidFill>
                  <a:srgbClr val="000000"/>
                </a:solidFill>
              </a:defRPr>
            </a:lvl4pPr>
            <a:lvl5pPr marL="0" marR="0" lvl="4" indent="0" algn="ctr" rtl="0">
              <a:lnSpc>
                <a:spcPct val="100000"/>
              </a:lnSpc>
              <a:spcBef>
                <a:spcPts val="0"/>
              </a:spcBef>
              <a:spcAft>
                <a:spcPts val="0"/>
              </a:spcAft>
              <a:buClr>
                <a:srgbClr val="000000"/>
              </a:buClr>
              <a:buSzPts val="1500"/>
              <a:buFont typeface="Arial"/>
              <a:buNone/>
              <a:defRPr sz="1500">
                <a:solidFill>
                  <a:srgbClr val="000000"/>
                </a:solidFill>
              </a:defRPr>
            </a:lvl5pPr>
            <a:lvl6pPr marL="0" marR="0" lvl="5" indent="0" algn="ctr" rtl="0">
              <a:lnSpc>
                <a:spcPct val="100000"/>
              </a:lnSpc>
              <a:spcBef>
                <a:spcPts val="0"/>
              </a:spcBef>
              <a:spcAft>
                <a:spcPts val="0"/>
              </a:spcAft>
              <a:buClr>
                <a:srgbClr val="000000"/>
              </a:buClr>
              <a:buSzPts val="1500"/>
              <a:buFont typeface="Arial"/>
              <a:buNone/>
              <a:defRPr sz="1500">
                <a:solidFill>
                  <a:srgbClr val="000000"/>
                </a:solidFill>
              </a:defRPr>
            </a:lvl6pPr>
            <a:lvl7pPr marL="0" marR="0" lvl="6" indent="0" algn="ctr" rtl="0">
              <a:lnSpc>
                <a:spcPct val="100000"/>
              </a:lnSpc>
              <a:spcBef>
                <a:spcPts val="0"/>
              </a:spcBef>
              <a:spcAft>
                <a:spcPts val="0"/>
              </a:spcAft>
              <a:buClr>
                <a:srgbClr val="000000"/>
              </a:buClr>
              <a:buSzPts val="1500"/>
              <a:buFont typeface="Arial"/>
              <a:buNone/>
              <a:defRPr sz="1500">
                <a:solidFill>
                  <a:srgbClr val="000000"/>
                </a:solidFill>
              </a:defRPr>
            </a:lvl7pPr>
            <a:lvl8pPr marL="0" marR="0" lvl="7" indent="0" algn="ctr" rtl="0">
              <a:lnSpc>
                <a:spcPct val="100000"/>
              </a:lnSpc>
              <a:spcBef>
                <a:spcPts val="0"/>
              </a:spcBef>
              <a:spcAft>
                <a:spcPts val="0"/>
              </a:spcAft>
              <a:buClr>
                <a:srgbClr val="000000"/>
              </a:buClr>
              <a:buSzPts val="1500"/>
              <a:buFont typeface="Arial"/>
              <a:buNone/>
              <a:defRPr sz="1500">
                <a:solidFill>
                  <a:srgbClr val="000000"/>
                </a:solidFill>
              </a:defRPr>
            </a:lvl8pPr>
            <a:lvl9pPr marL="0" marR="0" lvl="8" indent="0" algn="ctr" rtl="0">
              <a:lnSpc>
                <a:spcPct val="100000"/>
              </a:lnSpc>
              <a:spcBef>
                <a:spcPts val="0"/>
              </a:spcBef>
              <a:spcAft>
                <a:spcPts val="0"/>
              </a:spcAft>
              <a:buClr>
                <a:srgbClr val="000000"/>
              </a:buClr>
              <a:buSzPts val="1500"/>
              <a:buFont typeface="Arial"/>
              <a:buNone/>
              <a:defRPr sz="1500">
                <a:solidFill>
                  <a:srgbClr val="000000"/>
                </a:solidFill>
              </a:defRPr>
            </a:lvl9pPr>
          </a:lstStyle>
          <a:p>
            <a:pPr marL="0" lvl="0" indent="0" algn="ctr" rtl="0">
              <a:spcBef>
                <a:spcPts val="0"/>
              </a:spcBef>
              <a:spcAft>
                <a:spcPts val="0"/>
              </a:spcAft>
              <a:buNone/>
            </a:pPr>
            <a:fld id="{00000000-1234-1234-1234-123412341234}" type="slidenum">
              <a:rPr lang="ja"/>
              <a:t>‹#›</a:t>
            </a:fld>
            <a:endParaRPr sz="1600">
              <a:solidFill>
                <a:schemeClr val="dk2"/>
              </a:solidFill>
            </a:endParaRPr>
          </a:p>
        </p:txBody>
      </p:sp>
    </p:spTree>
    <p:extLst>
      <p:ext uri="{BB962C8B-B14F-4D97-AF65-F5344CB8AC3E}">
        <p14:creationId xmlns:p14="http://schemas.microsoft.com/office/powerpoint/2010/main" val="202896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67550" y="3584750"/>
            <a:ext cx="12780900" cy="1403100"/>
          </a:xfrm>
          <a:prstGeom prst="rect">
            <a:avLst/>
          </a:prstGeom>
        </p:spPr>
        <p:txBody>
          <a:bodyPr spcFirstLastPara="1" wrap="square" lIns="142225" tIns="142225" rIns="142225" bIns="142225" anchor="ctr"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15" name="Google Shape;15;p3"/>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67550" y="741708"/>
            <a:ext cx="12780900" cy="954600"/>
          </a:xfrm>
          <a:prstGeom prst="rect">
            <a:avLst/>
          </a:prstGeom>
        </p:spPr>
        <p:txBody>
          <a:bodyPr spcFirstLastPara="1" wrap="square" lIns="142225" tIns="142225" rIns="142225" bIns="142225" anchor="t"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18" name="Google Shape;18;p4"/>
          <p:cNvSpPr txBox="1">
            <a:spLocks noGrp="1"/>
          </p:cNvSpPr>
          <p:nvPr>
            <p:ph type="body" idx="1"/>
          </p:nvPr>
        </p:nvSpPr>
        <p:spPr>
          <a:xfrm>
            <a:off x="467550" y="1920792"/>
            <a:ext cx="12780900" cy="5694000"/>
          </a:xfrm>
          <a:prstGeom prst="rect">
            <a:avLst/>
          </a:prstGeom>
        </p:spPr>
        <p:txBody>
          <a:bodyPr spcFirstLastPara="1" wrap="square" lIns="142225" tIns="142225" rIns="142225" bIns="142225" anchor="t" anchorCtr="0">
            <a:noAutofit/>
          </a:bodyPr>
          <a:lstStyle>
            <a:lvl1pPr marL="457200" lvl="0" indent="-406400">
              <a:spcBef>
                <a:spcPts val="0"/>
              </a:spcBef>
              <a:spcAft>
                <a:spcPts val="0"/>
              </a:spcAft>
              <a:buSzPts val="2800"/>
              <a:buChar char="●"/>
              <a:defRPr/>
            </a:lvl1pPr>
            <a:lvl2pPr marL="914400" lvl="1" indent="-368300">
              <a:spcBef>
                <a:spcPts val="2500"/>
              </a:spcBef>
              <a:spcAft>
                <a:spcPts val="0"/>
              </a:spcAft>
              <a:buSzPts val="2200"/>
              <a:buChar char="○"/>
              <a:defRPr/>
            </a:lvl2pPr>
            <a:lvl3pPr marL="1371600" lvl="2" indent="-368300">
              <a:spcBef>
                <a:spcPts val="2500"/>
              </a:spcBef>
              <a:spcAft>
                <a:spcPts val="0"/>
              </a:spcAft>
              <a:buSzPts val="2200"/>
              <a:buChar char="■"/>
              <a:defRPr/>
            </a:lvl3pPr>
            <a:lvl4pPr marL="1828800" lvl="3" indent="-368300">
              <a:spcBef>
                <a:spcPts val="2500"/>
              </a:spcBef>
              <a:spcAft>
                <a:spcPts val="0"/>
              </a:spcAft>
              <a:buSzPts val="2200"/>
              <a:buChar char="●"/>
              <a:defRPr/>
            </a:lvl4pPr>
            <a:lvl5pPr marL="2286000" lvl="4" indent="-368300">
              <a:spcBef>
                <a:spcPts val="2500"/>
              </a:spcBef>
              <a:spcAft>
                <a:spcPts val="0"/>
              </a:spcAft>
              <a:buSzPts val="2200"/>
              <a:buChar char="○"/>
              <a:defRPr/>
            </a:lvl5pPr>
            <a:lvl6pPr marL="2743200" lvl="5" indent="-368300">
              <a:spcBef>
                <a:spcPts val="2500"/>
              </a:spcBef>
              <a:spcAft>
                <a:spcPts val="0"/>
              </a:spcAft>
              <a:buSzPts val="2200"/>
              <a:buChar char="■"/>
              <a:defRPr/>
            </a:lvl6pPr>
            <a:lvl7pPr marL="3200400" lvl="6" indent="-368300">
              <a:spcBef>
                <a:spcPts val="2500"/>
              </a:spcBef>
              <a:spcAft>
                <a:spcPts val="0"/>
              </a:spcAft>
              <a:buSzPts val="2200"/>
              <a:buChar char="●"/>
              <a:defRPr/>
            </a:lvl7pPr>
            <a:lvl8pPr marL="3657600" lvl="7" indent="-368300">
              <a:spcBef>
                <a:spcPts val="2500"/>
              </a:spcBef>
              <a:spcAft>
                <a:spcPts val="0"/>
              </a:spcAft>
              <a:buSzPts val="2200"/>
              <a:buChar char="○"/>
              <a:defRPr/>
            </a:lvl8pPr>
            <a:lvl9pPr marL="4114800" lvl="8" indent="-368300">
              <a:spcBef>
                <a:spcPts val="2500"/>
              </a:spcBef>
              <a:spcAft>
                <a:spcPts val="2500"/>
              </a:spcAft>
              <a:buSzPts val="2200"/>
              <a:buChar char="■"/>
              <a:defRPr/>
            </a:lvl9pPr>
          </a:lstStyle>
          <a:p>
            <a:endParaRPr/>
          </a:p>
        </p:txBody>
      </p:sp>
      <p:sp>
        <p:nvSpPr>
          <p:cNvPr id="19" name="Google Shape;19;p4"/>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67550" y="741708"/>
            <a:ext cx="12780900" cy="954600"/>
          </a:xfrm>
          <a:prstGeom prst="rect">
            <a:avLst/>
          </a:prstGeom>
        </p:spPr>
        <p:txBody>
          <a:bodyPr spcFirstLastPara="1" wrap="square" lIns="142225" tIns="142225" rIns="142225" bIns="142225" anchor="t"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22" name="Google Shape;22;p5"/>
          <p:cNvSpPr txBox="1">
            <a:spLocks noGrp="1"/>
          </p:cNvSpPr>
          <p:nvPr>
            <p:ph type="body" idx="1"/>
          </p:nvPr>
        </p:nvSpPr>
        <p:spPr>
          <a:xfrm>
            <a:off x="467550" y="1920792"/>
            <a:ext cx="5999700" cy="5694000"/>
          </a:xfrm>
          <a:prstGeom prst="rect">
            <a:avLst/>
          </a:prstGeom>
        </p:spPr>
        <p:txBody>
          <a:bodyPr spcFirstLastPara="1" wrap="square" lIns="142225" tIns="142225" rIns="142225" bIns="142225" anchor="t" anchorCtr="0">
            <a:noAutofit/>
          </a:bodyPr>
          <a:lstStyle>
            <a:lvl1pPr marL="457200" lvl="0" indent="-368300">
              <a:spcBef>
                <a:spcPts val="0"/>
              </a:spcBef>
              <a:spcAft>
                <a:spcPts val="0"/>
              </a:spcAft>
              <a:buSzPts val="2200"/>
              <a:buChar char="●"/>
              <a:defRPr sz="2200"/>
            </a:lvl1pPr>
            <a:lvl2pPr marL="914400" lvl="1" indent="-349250">
              <a:spcBef>
                <a:spcPts val="2500"/>
              </a:spcBef>
              <a:spcAft>
                <a:spcPts val="0"/>
              </a:spcAft>
              <a:buSzPts val="1900"/>
              <a:buChar char="○"/>
              <a:defRPr sz="1900"/>
            </a:lvl2pPr>
            <a:lvl3pPr marL="1371600" lvl="2" indent="-349250">
              <a:spcBef>
                <a:spcPts val="2500"/>
              </a:spcBef>
              <a:spcAft>
                <a:spcPts val="0"/>
              </a:spcAft>
              <a:buSzPts val="1900"/>
              <a:buChar char="■"/>
              <a:defRPr sz="1900"/>
            </a:lvl3pPr>
            <a:lvl4pPr marL="1828800" lvl="3" indent="-349250">
              <a:spcBef>
                <a:spcPts val="2500"/>
              </a:spcBef>
              <a:spcAft>
                <a:spcPts val="0"/>
              </a:spcAft>
              <a:buSzPts val="1900"/>
              <a:buChar char="●"/>
              <a:defRPr sz="1900"/>
            </a:lvl4pPr>
            <a:lvl5pPr marL="2286000" lvl="4" indent="-349250">
              <a:spcBef>
                <a:spcPts val="2500"/>
              </a:spcBef>
              <a:spcAft>
                <a:spcPts val="0"/>
              </a:spcAft>
              <a:buSzPts val="1900"/>
              <a:buChar char="○"/>
              <a:defRPr sz="1900"/>
            </a:lvl5pPr>
            <a:lvl6pPr marL="2743200" lvl="5" indent="-349250">
              <a:spcBef>
                <a:spcPts val="2500"/>
              </a:spcBef>
              <a:spcAft>
                <a:spcPts val="0"/>
              </a:spcAft>
              <a:buSzPts val="1900"/>
              <a:buChar char="■"/>
              <a:defRPr sz="1900"/>
            </a:lvl6pPr>
            <a:lvl7pPr marL="3200400" lvl="6" indent="-349250">
              <a:spcBef>
                <a:spcPts val="2500"/>
              </a:spcBef>
              <a:spcAft>
                <a:spcPts val="0"/>
              </a:spcAft>
              <a:buSzPts val="1900"/>
              <a:buChar char="●"/>
              <a:defRPr sz="1900"/>
            </a:lvl7pPr>
            <a:lvl8pPr marL="3657600" lvl="7" indent="-349250">
              <a:spcBef>
                <a:spcPts val="2500"/>
              </a:spcBef>
              <a:spcAft>
                <a:spcPts val="0"/>
              </a:spcAft>
              <a:buSzPts val="1900"/>
              <a:buChar char="○"/>
              <a:defRPr sz="1900"/>
            </a:lvl8pPr>
            <a:lvl9pPr marL="4114800" lvl="8" indent="-349250">
              <a:spcBef>
                <a:spcPts val="2500"/>
              </a:spcBef>
              <a:spcAft>
                <a:spcPts val="2500"/>
              </a:spcAft>
              <a:buSzPts val="1900"/>
              <a:buChar char="■"/>
              <a:defRPr sz="1900"/>
            </a:lvl9pPr>
          </a:lstStyle>
          <a:p>
            <a:endParaRPr/>
          </a:p>
        </p:txBody>
      </p:sp>
      <p:sp>
        <p:nvSpPr>
          <p:cNvPr id="23" name="Google Shape;23;p5"/>
          <p:cNvSpPr txBox="1">
            <a:spLocks noGrp="1"/>
          </p:cNvSpPr>
          <p:nvPr>
            <p:ph type="body" idx="2"/>
          </p:nvPr>
        </p:nvSpPr>
        <p:spPr>
          <a:xfrm>
            <a:off x="7248600" y="1920792"/>
            <a:ext cx="5999700" cy="5694000"/>
          </a:xfrm>
          <a:prstGeom prst="rect">
            <a:avLst/>
          </a:prstGeom>
        </p:spPr>
        <p:txBody>
          <a:bodyPr spcFirstLastPara="1" wrap="square" lIns="142225" tIns="142225" rIns="142225" bIns="142225" anchor="t" anchorCtr="0">
            <a:noAutofit/>
          </a:bodyPr>
          <a:lstStyle>
            <a:lvl1pPr marL="457200" lvl="0" indent="-368300">
              <a:spcBef>
                <a:spcPts val="0"/>
              </a:spcBef>
              <a:spcAft>
                <a:spcPts val="0"/>
              </a:spcAft>
              <a:buSzPts val="2200"/>
              <a:buChar char="●"/>
              <a:defRPr sz="2200"/>
            </a:lvl1pPr>
            <a:lvl2pPr marL="914400" lvl="1" indent="-349250">
              <a:spcBef>
                <a:spcPts val="2500"/>
              </a:spcBef>
              <a:spcAft>
                <a:spcPts val="0"/>
              </a:spcAft>
              <a:buSzPts val="1900"/>
              <a:buChar char="○"/>
              <a:defRPr sz="1900"/>
            </a:lvl2pPr>
            <a:lvl3pPr marL="1371600" lvl="2" indent="-349250">
              <a:spcBef>
                <a:spcPts val="2500"/>
              </a:spcBef>
              <a:spcAft>
                <a:spcPts val="0"/>
              </a:spcAft>
              <a:buSzPts val="1900"/>
              <a:buChar char="■"/>
              <a:defRPr sz="1900"/>
            </a:lvl3pPr>
            <a:lvl4pPr marL="1828800" lvl="3" indent="-349250">
              <a:spcBef>
                <a:spcPts val="2500"/>
              </a:spcBef>
              <a:spcAft>
                <a:spcPts val="0"/>
              </a:spcAft>
              <a:buSzPts val="1900"/>
              <a:buChar char="●"/>
              <a:defRPr sz="1900"/>
            </a:lvl4pPr>
            <a:lvl5pPr marL="2286000" lvl="4" indent="-349250">
              <a:spcBef>
                <a:spcPts val="2500"/>
              </a:spcBef>
              <a:spcAft>
                <a:spcPts val="0"/>
              </a:spcAft>
              <a:buSzPts val="1900"/>
              <a:buChar char="○"/>
              <a:defRPr sz="1900"/>
            </a:lvl5pPr>
            <a:lvl6pPr marL="2743200" lvl="5" indent="-349250">
              <a:spcBef>
                <a:spcPts val="2500"/>
              </a:spcBef>
              <a:spcAft>
                <a:spcPts val="0"/>
              </a:spcAft>
              <a:buSzPts val="1900"/>
              <a:buChar char="■"/>
              <a:defRPr sz="1900"/>
            </a:lvl6pPr>
            <a:lvl7pPr marL="3200400" lvl="6" indent="-349250">
              <a:spcBef>
                <a:spcPts val="2500"/>
              </a:spcBef>
              <a:spcAft>
                <a:spcPts val="0"/>
              </a:spcAft>
              <a:buSzPts val="1900"/>
              <a:buChar char="●"/>
              <a:defRPr sz="1900"/>
            </a:lvl7pPr>
            <a:lvl8pPr marL="3657600" lvl="7" indent="-349250">
              <a:spcBef>
                <a:spcPts val="2500"/>
              </a:spcBef>
              <a:spcAft>
                <a:spcPts val="0"/>
              </a:spcAft>
              <a:buSzPts val="1900"/>
              <a:buChar char="○"/>
              <a:defRPr sz="1900"/>
            </a:lvl8pPr>
            <a:lvl9pPr marL="4114800" lvl="8" indent="-349250">
              <a:spcBef>
                <a:spcPts val="2500"/>
              </a:spcBef>
              <a:spcAft>
                <a:spcPts val="2500"/>
              </a:spcAft>
              <a:buSzPts val="1900"/>
              <a:buChar char="■"/>
              <a:defRPr sz="1900"/>
            </a:lvl9pPr>
          </a:lstStyle>
          <a:p>
            <a:endParaRPr/>
          </a:p>
        </p:txBody>
      </p:sp>
      <p:sp>
        <p:nvSpPr>
          <p:cNvPr id="24" name="Google Shape;24;p5"/>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67550" y="741708"/>
            <a:ext cx="12780900" cy="954600"/>
          </a:xfrm>
          <a:prstGeom prst="rect">
            <a:avLst/>
          </a:prstGeom>
        </p:spPr>
        <p:txBody>
          <a:bodyPr spcFirstLastPara="1" wrap="square" lIns="142225" tIns="142225" rIns="142225" bIns="142225" anchor="t"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27" name="Google Shape;27;p6"/>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67550" y="926000"/>
            <a:ext cx="4212000" cy="1259400"/>
          </a:xfrm>
          <a:prstGeom prst="rect">
            <a:avLst/>
          </a:prstGeom>
        </p:spPr>
        <p:txBody>
          <a:bodyPr spcFirstLastPara="1" wrap="square" lIns="142225" tIns="142225" rIns="142225" bIns="142225" anchor="b" anchorCtr="0">
            <a:noAutofit/>
          </a:bodyPr>
          <a:lstStyle>
            <a:lvl1pPr lvl="0">
              <a:spcBef>
                <a:spcPts val="0"/>
              </a:spcBef>
              <a:spcAft>
                <a:spcPts val="0"/>
              </a:spcAft>
              <a:buSzPts val="3700"/>
              <a:buNone/>
              <a:defRPr sz="3700"/>
            </a:lvl1pPr>
            <a:lvl2pPr lvl="1">
              <a:spcBef>
                <a:spcPts val="0"/>
              </a:spcBef>
              <a:spcAft>
                <a:spcPts val="0"/>
              </a:spcAft>
              <a:buSzPts val="3700"/>
              <a:buNone/>
              <a:defRPr sz="3700"/>
            </a:lvl2pPr>
            <a:lvl3pPr lvl="2">
              <a:spcBef>
                <a:spcPts val="0"/>
              </a:spcBef>
              <a:spcAft>
                <a:spcPts val="0"/>
              </a:spcAft>
              <a:buSzPts val="3700"/>
              <a:buNone/>
              <a:defRPr sz="3700"/>
            </a:lvl3pPr>
            <a:lvl4pPr lvl="3">
              <a:spcBef>
                <a:spcPts val="0"/>
              </a:spcBef>
              <a:spcAft>
                <a:spcPts val="0"/>
              </a:spcAft>
              <a:buSzPts val="3700"/>
              <a:buNone/>
              <a:defRPr sz="3700"/>
            </a:lvl4pPr>
            <a:lvl5pPr lvl="4">
              <a:spcBef>
                <a:spcPts val="0"/>
              </a:spcBef>
              <a:spcAft>
                <a:spcPts val="0"/>
              </a:spcAft>
              <a:buSzPts val="3700"/>
              <a:buNone/>
              <a:defRPr sz="3700"/>
            </a:lvl5pPr>
            <a:lvl6pPr lvl="5">
              <a:spcBef>
                <a:spcPts val="0"/>
              </a:spcBef>
              <a:spcAft>
                <a:spcPts val="0"/>
              </a:spcAft>
              <a:buSzPts val="3700"/>
              <a:buNone/>
              <a:defRPr sz="3700"/>
            </a:lvl6pPr>
            <a:lvl7pPr lvl="6">
              <a:spcBef>
                <a:spcPts val="0"/>
              </a:spcBef>
              <a:spcAft>
                <a:spcPts val="0"/>
              </a:spcAft>
              <a:buSzPts val="3700"/>
              <a:buNone/>
              <a:defRPr sz="3700"/>
            </a:lvl7pPr>
            <a:lvl8pPr lvl="7">
              <a:spcBef>
                <a:spcPts val="0"/>
              </a:spcBef>
              <a:spcAft>
                <a:spcPts val="0"/>
              </a:spcAft>
              <a:buSzPts val="3700"/>
              <a:buNone/>
              <a:defRPr sz="3700"/>
            </a:lvl8pPr>
            <a:lvl9pPr lvl="8">
              <a:spcBef>
                <a:spcPts val="0"/>
              </a:spcBef>
              <a:spcAft>
                <a:spcPts val="0"/>
              </a:spcAft>
              <a:buSzPts val="3700"/>
              <a:buNone/>
              <a:defRPr sz="3700"/>
            </a:lvl9pPr>
          </a:lstStyle>
          <a:p>
            <a:endParaRPr/>
          </a:p>
        </p:txBody>
      </p:sp>
      <p:sp>
        <p:nvSpPr>
          <p:cNvPr id="30" name="Google Shape;30;p7"/>
          <p:cNvSpPr txBox="1">
            <a:spLocks noGrp="1"/>
          </p:cNvSpPr>
          <p:nvPr>
            <p:ph type="body" idx="1"/>
          </p:nvPr>
        </p:nvSpPr>
        <p:spPr>
          <a:xfrm>
            <a:off x="467550" y="2316000"/>
            <a:ext cx="4212000" cy="5298900"/>
          </a:xfrm>
          <a:prstGeom prst="rect">
            <a:avLst/>
          </a:prstGeom>
        </p:spPr>
        <p:txBody>
          <a:bodyPr spcFirstLastPara="1" wrap="square" lIns="142225" tIns="142225" rIns="142225" bIns="142225" anchor="t" anchorCtr="0">
            <a:noAutofit/>
          </a:bodyPr>
          <a:lstStyle>
            <a:lvl1pPr marL="457200" lvl="0" indent="-349250">
              <a:spcBef>
                <a:spcPts val="0"/>
              </a:spcBef>
              <a:spcAft>
                <a:spcPts val="0"/>
              </a:spcAft>
              <a:buSzPts val="1900"/>
              <a:buChar char="●"/>
              <a:defRPr sz="1900"/>
            </a:lvl1pPr>
            <a:lvl2pPr marL="914400" lvl="1" indent="-349250">
              <a:spcBef>
                <a:spcPts val="2500"/>
              </a:spcBef>
              <a:spcAft>
                <a:spcPts val="0"/>
              </a:spcAft>
              <a:buSzPts val="1900"/>
              <a:buChar char="○"/>
              <a:defRPr sz="1900"/>
            </a:lvl2pPr>
            <a:lvl3pPr marL="1371600" lvl="2" indent="-349250">
              <a:spcBef>
                <a:spcPts val="2500"/>
              </a:spcBef>
              <a:spcAft>
                <a:spcPts val="0"/>
              </a:spcAft>
              <a:buSzPts val="1900"/>
              <a:buChar char="■"/>
              <a:defRPr sz="1900"/>
            </a:lvl3pPr>
            <a:lvl4pPr marL="1828800" lvl="3" indent="-349250">
              <a:spcBef>
                <a:spcPts val="2500"/>
              </a:spcBef>
              <a:spcAft>
                <a:spcPts val="0"/>
              </a:spcAft>
              <a:buSzPts val="1900"/>
              <a:buChar char="●"/>
              <a:defRPr sz="1900"/>
            </a:lvl4pPr>
            <a:lvl5pPr marL="2286000" lvl="4" indent="-349250">
              <a:spcBef>
                <a:spcPts val="2500"/>
              </a:spcBef>
              <a:spcAft>
                <a:spcPts val="0"/>
              </a:spcAft>
              <a:buSzPts val="1900"/>
              <a:buChar char="○"/>
              <a:defRPr sz="1900"/>
            </a:lvl5pPr>
            <a:lvl6pPr marL="2743200" lvl="5" indent="-349250">
              <a:spcBef>
                <a:spcPts val="2500"/>
              </a:spcBef>
              <a:spcAft>
                <a:spcPts val="0"/>
              </a:spcAft>
              <a:buSzPts val="1900"/>
              <a:buChar char="■"/>
              <a:defRPr sz="1900"/>
            </a:lvl6pPr>
            <a:lvl7pPr marL="3200400" lvl="6" indent="-349250">
              <a:spcBef>
                <a:spcPts val="2500"/>
              </a:spcBef>
              <a:spcAft>
                <a:spcPts val="0"/>
              </a:spcAft>
              <a:buSzPts val="1900"/>
              <a:buChar char="●"/>
              <a:defRPr sz="1900"/>
            </a:lvl7pPr>
            <a:lvl8pPr marL="3657600" lvl="7" indent="-349250">
              <a:spcBef>
                <a:spcPts val="2500"/>
              </a:spcBef>
              <a:spcAft>
                <a:spcPts val="0"/>
              </a:spcAft>
              <a:buSzPts val="1900"/>
              <a:buChar char="○"/>
              <a:defRPr sz="1900"/>
            </a:lvl8pPr>
            <a:lvl9pPr marL="4114800" lvl="8" indent="-349250">
              <a:spcBef>
                <a:spcPts val="2500"/>
              </a:spcBef>
              <a:spcAft>
                <a:spcPts val="2500"/>
              </a:spcAft>
              <a:buSzPts val="1900"/>
              <a:buChar char="■"/>
              <a:defRPr sz="1900"/>
            </a:lvl9pPr>
          </a:lstStyle>
          <a:p>
            <a:endParaRPr/>
          </a:p>
        </p:txBody>
      </p:sp>
      <p:sp>
        <p:nvSpPr>
          <p:cNvPr id="31" name="Google Shape;31;p7"/>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735375" y="750250"/>
            <a:ext cx="9551700" cy="6818100"/>
          </a:xfrm>
          <a:prstGeom prst="rect">
            <a:avLst/>
          </a:prstGeom>
        </p:spPr>
        <p:txBody>
          <a:bodyPr spcFirstLastPara="1" wrap="square" lIns="142225" tIns="142225" rIns="142225" bIns="142225" anchor="ctr" anchorCtr="0">
            <a:noAutofit/>
          </a:bodyPr>
          <a:lstStyle>
            <a:lvl1pPr lvl="0">
              <a:spcBef>
                <a:spcPts val="0"/>
              </a:spcBef>
              <a:spcAft>
                <a:spcPts val="0"/>
              </a:spcAft>
              <a:buSzPts val="7500"/>
              <a:buNone/>
              <a:defRPr sz="7500"/>
            </a:lvl1pPr>
            <a:lvl2pPr lvl="1">
              <a:spcBef>
                <a:spcPts val="0"/>
              </a:spcBef>
              <a:spcAft>
                <a:spcPts val="0"/>
              </a:spcAft>
              <a:buSzPts val="7500"/>
              <a:buNone/>
              <a:defRPr sz="7500"/>
            </a:lvl2pPr>
            <a:lvl3pPr lvl="2">
              <a:spcBef>
                <a:spcPts val="0"/>
              </a:spcBef>
              <a:spcAft>
                <a:spcPts val="0"/>
              </a:spcAft>
              <a:buSzPts val="7500"/>
              <a:buNone/>
              <a:defRPr sz="7500"/>
            </a:lvl3pPr>
            <a:lvl4pPr lvl="3">
              <a:spcBef>
                <a:spcPts val="0"/>
              </a:spcBef>
              <a:spcAft>
                <a:spcPts val="0"/>
              </a:spcAft>
              <a:buSzPts val="7500"/>
              <a:buNone/>
              <a:defRPr sz="7500"/>
            </a:lvl4pPr>
            <a:lvl5pPr lvl="4">
              <a:spcBef>
                <a:spcPts val="0"/>
              </a:spcBef>
              <a:spcAft>
                <a:spcPts val="0"/>
              </a:spcAft>
              <a:buSzPts val="7500"/>
              <a:buNone/>
              <a:defRPr sz="7500"/>
            </a:lvl5pPr>
            <a:lvl6pPr lvl="5">
              <a:spcBef>
                <a:spcPts val="0"/>
              </a:spcBef>
              <a:spcAft>
                <a:spcPts val="0"/>
              </a:spcAft>
              <a:buSzPts val="7500"/>
              <a:buNone/>
              <a:defRPr sz="7500"/>
            </a:lvl6pPr>
            <a:lvl7pPr lvl="6">
              <a:spcBef>
                <a:spcPts val="0"/>
              </a:spcBef>
              <a:spcAft>
                <a:spcPts val="0"/>
              </a:spcAft>
              <a:buSzPts val="7500"/>
              <a:buNone/>
              <a:defRPr sz="7500"/>
            </a:lvl7pPr>
            <a:lvl8pPr lvl="7">
              <a:spcBef>
                <a:spcPts val="0"/>
              </a:spcBef>
              <a:spcAft>
                <a:spcPts val="0"/>
              </a:spcAft>
              <a:buSzPts val="7500"/>
              <a:buNone/>
              <a:defRPr sz="7500"/>
            </a:lvl8pPr>
            <a:lvl9pPr lvl="8">
              <a:spcBef>
                <a:spcPts val="0"/>
              </a:spcBef>
              <a:spcAft>
                <a:spcPts val="0"/>
              </a:spcAft>
              <a:buSzPts val="7500"/>
              <a:buNone/>
              <a:defRPr sz="7500"/>
            </a:lvl9pPr>
          </a:lstStyle>
          <a:p>
            <a:endParaRPr/>
          </a:p>
        </p:txBody>
      </p:sp>
      <p:sp>
        <p:nvSpPr>
          <p:cNvPr id="34" name="Google Shape;34;p8"/>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858000" y="-208"/>
            <a:ext cx="6858000" cy="8572500"/>
          </a:xfrm>
          <a:prstGeom prst="rect">
            <a:avLst/>
          </a:prstGeom>
          <a:solidFill>
            <a:schemeClr val="lt2"/>
          </a:solidFill>
          <a:ln>
            <a:noFill/>
          </a:ln>
        </p:spPr>
        <p:txBody>
          <a:bodyPr spcFirstLastPara="1" wrap="square" lIns="142225" tIns="142225" rIns="142225" bIns="1422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98250" y="2055292"/>
            <a:ext cx="6067800" cy="2470500"/>
          </a:xfrm>
          <a:prstGeom prst="rect">
            <a:avLst/>
          </a:prstGeom>
        </p:spPr>
        <p:txBody>
          <a:bodyPr spcFirstLastPara="1" wrap="square" lIns="142225" tIns="142225" rIns="142225" bIns="142225" anchor="b" anchorCtr="0">
            <a:no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
        <p:nvSpPr>
          <p:cNvPr id="38" name="Google Shape;38;p9"/>
          <p:cNvSpPr txBox="1">
            <a:spLocks noGrp="1"/>
          </p:cNvSpPr>
          <p:nvPr>
            <p:ph type="subTitle" idx="1"/>
          </p:nvPr>
        </p:nvSpPr>
        <p:spPr>
          <a:xfrm>
            <a:off x="398250" y="4671792"/>
            <a:ext cx="6067800" cy="2058600"/>
          </a:xfrm>
          <a:prstGeom prst="rect">
            <a:avLst/>
          </a:prstGeom>
        </p:spPr>
        <p:txBody>
          <a:bodyPr spcFirstLastPara="1" wrap="square" lIns="142225" tIns="142225" rIns="142225" bIns="142225" anchor="t" anchorCtr="0">
            <a:noAutofit/>
          </a:bodyPr>
          <a:lstStyle>
            <a:lvl1pPr lvl="0" algn="ctr">
              <a:lnSpc>
                <a:spcPct val="100000"/>
              </a:lnSpc>
              <a:spcBef>
                <a:spcPts val="0"/>
              </a:spcBef>
              <a:spcAft>
                <a:spcPts val="0"/>
              </a:spcAft>
              <a:buSzPts val="3300"/>
              <a:buNone/>
              <a:defRPr sz="3300"/>
            </a:lvl1pPr>
            <a:lvl2pPr lvl="1" algn="ctr">
              <a:lnSpc>
                <a:spcPct val="100000"/>
              </a:lnSpc>
              <a:spcBef>
                <a:spcPts val="0"/>
              </a:spcBef>
              <a:spcAft>
                <a:spcPts val="0"/>
              </a:spcAft>
              <a:buSzPts val="3300"/>
              <a:buNone/>
              <a:defRPr sz="3300"/>
            </a:lvl2pPr>
            <a:lvl3pPr lvl="2" algn="ctr">
              <a:lnSpc>
                <a:spcPct val="100000"/>
              </a:lnSpc>
              <a:spcBef>
                <a:spcPts val="0"/>
              </a:spcBef>
              <a:spcAft>
                <a:spcPts val="0"/>
              </a:spcAft>
              <a:buSzPts val="3300"/>
              <a:buNone/>
              <a:defRPr sz="3300"/>
            </a:lvl3pPr>
            <a:lvl4pPr lvl="3" algn="ctr">
              <a:lnSpc>
                <a:spcPct val="100000"/>
              </a:lnSpc>
              <a:spcBef>
                <a:spcPts val="0"/>
              </a:spcBef>
              <a:spcAft>
                <a:spcPts val="0"/>
              </a:spcAft>
              <a:buSzPts val="3300"/>
              <a:buNone/>
              <a:defRPr sz="3300"/>
            </a:lvl4pPr>
            <a:lvl5pPr lvl="4" algn="ctr">
              <a:lnSpc>
                <a:spcPct val="100000"/>
              </a:lnSpc>
              <a:spcBef>
                <a:spcPts val="0"/>
              </a:spcBef>
              <a:spcAft>
                <a:spcPts val="0"/>
              </a:spcAft>
              <a:buSzPts val="3300"/>
              <a:buNone/>
              <a:defRPr sz="3300"/>
            </a:lvl5pPr>
            <a:lvl6pPr lvl="5" algn="ctr">
              <a:lnSpc>
                <a:spcPct val="100000"/>
              </a:lnSpc>
              <a:spcBef>
                <a:spcPts val="0"/>
              </a:spcBef>
              <a:spcAft>
                <a:spcPts val="0"/>
              </a:spcAft>
              <a:buSzPts val="3300"/>
              <a:buNone/>
              <a:defRPr sz="3300"/>
            </a:lvl6pPr>
            <a:lvl7pPr lvl="6" algn="ctr">
              <a:lnSpc>
                <a:spcPct val="100000"/>
              </a:lnSpc>
              <a:spcBef>
                <a:spcPts val="0"/>
              </a:spcBef>
              <a:spcAft>
                <a:spcPts val="0"/>
              </a:spcAft>
              <a:buSzPts val="3300"/>
              <a:buNone/>
              <a:defRPr sz="3300"/>
            </a:lvl7pPr>
            <a:lvl8pPr lvl="7" algn="ctr">
              <a:lnSpc>
                <a:spcPct val="100000"/>
              </a:lnSpc>
              <a:spcBef>
                <a:spcPts val="0"/>
              </a:spcBef>
              <a:spcAft>
                <a:spcPts val="0"/>
              </a:spcAft>
              <a:buSzPts val="3300"/>
              <a:buNone/>
              <a:defRPr sz="3300"/>
            </a:lvl8pPr>
            <a:lvl9pPr lvl="8" algn="ctr">
              <a:lnSpc>
                <a:spcPct val="100000"/>
              </a:lnSpc>
              <a:spcBef>
                <a:spcPts val="0"/>
              </a:spcBef>
              <a:spcAft>
                <a:spcPts val="0"/>
              </a:spcAft>
              <a:buSzPts val="3300"/>
              <a:buNone/>
              <a:defRPr sz="3300"/>
            </a:lvl9pPr>
          </a:lstStyle>
          <a:p>
            <a:endParaRPr/>
          </a:p>
        </p:txBody>
      </p:sp>
      <p:sp>
        <p:nvSpPr>
          <p:cNvPr id="39" name="Google Shape;39;p9"/>
          <p:cNvSpPr txBox="1">
            <a:spLocks noGrp="1"/>
          </p:cNvSpPr>
          <p:nvPr>
            <p:ph type="body" idx="2"/>
          </p:nvPr>
        </p:nvSpPr>
        <p:spPr>
          <a:xfrm>
            <a:off x="7409250" y="1206792"/>
            <a:ext cx="5755500" cy="6158400"/>
          </a:xfrm>
          <a:prstGeom prst="rect">
            <a:avLst/>
          </a:prstGeom>
        </p:spPr>
        <p:txBody>
          <a:bodyPr spcFirstLastPara="1" wrap="square" lIns="142225" tIns="142225" rIns="142225" bIns="142225" anchor="ctr" anchorCtr="0">
            <a:noAutofit/>
          </a:bodyPr>
          <a:lstStyle>
            <a:lvl1pPr marL="457200" lvl="0" indent="-406400">
              <a:spcBef>
                <a:spcPts val="0"/>
              </a:spcBef>
              <a:spcAft>
                <a:spcPts val="0"/>
              </a:spcAft>
              <a:buSzPts val="2800"/>
              <a:buChar char="●"/>
              <a:defRPr/>
            </a:lvl1pPr>
            <a:lvl2pPr marL="914400" lvl="1" indent="-368300">
              <a:spcBef>
                <a:spcPts val="2500"/>
              </a:spcBef>
              <a:spcAft>
                <a:spcPts val="0"/>
              </a:spcAft>
              <a:buSzPts val="2200"/>
              <a:buChar char="○"/>
              <a:defRPr/>
            </a:lvl2pPr>
            <a:lvl3pPr marL="1371600" lvl="2" indent="-368300">
              <a:spcBef>
                <a:spcPts val="2500"/>
              </a:spcBef>
              <a:spcAft>
                <a:spcPts val="0"/>
              </a:spcAft>
              <a:buSzPts val="2200"/>
              <a:buChar char="■"/>
              <a:defRPr/>
            </a:lvl3pPr>
            <a:lvl4pPr marL="1828800" lvl="3" indent="-368300">
              <a:spcBef>
                <a:spcPts val="2500"/>
              </a:spcBef>
              <a:spcAft>
                <a:spcPts val="0"/>
              </a:spcAft>
              <a:buSzPts val="2200"/>
              <a:buChar char="●"/>
              <a:defRPr/>
            </a:lvl4pPr>
            <a:lvl5pPr marL="2286000" lvl="4" indent="-368300">
              <a:spcBef>
                <a:spcPts val="2500"/>
              </a:spcBef>
              <a:spcAft>
                <a:spcPts val="0"/>
              </a:spcAft>
              <a:buSzPts val="2200"/>
              <a:buChar char="○"/>
              <a:defRPr/>
            </a:lvl5pPr>
            <a:lvl6pPr marL="2743200" lvl="5" indent="-368300">
              <a:spcBef>
                <a:spcPts val="2500"/>
              </a:spcBef>
              <a:spcAft>
                <a:spcPts val="0"/>
              </a:spcAft>
              <a:buSzPts val="2200"/>
              <a:buChar char="■"/>
              <a:defRPr/>
            </a:lvl6pPr>
            <a:lvl7pPr marL="3200400" lvl="6" indent="-368300">
              <a:spcBef>
                <a:spcPts val="2500"/>
              </a:spcBef>
              <a:spcAft>
                <a:spcPts val="0"/>
              </a:spcAft>
              <a:buSzPts val="2200"/>
              <a:buChar char="●"/>
              <a:defRPr/>
            </a:lvl7pPr>
            <a:lvl8pPr marL="3657600" lvl="7" indent="-368300">
              <a:spcBef>
                <a:spcPts val="2500"/>
              </a:spcBef>
              <a:spcAft>
                <a:spcPts val="0"/>
              </a:spcAft>
              <a:buSzPts val="2200"/>
              <a:buChar char="○"/>
              <a:defRPr/>
            </a:lvl8pPr>
            <a:lvl9pPr marL="4114800" lvl="8" indent="-368300">
              <a:spcBef>
                <a:spcPts val="2500"/>
              </a:spcBef>
              <a:spcAft>
                <a:spcPts val="2500"/>
              </a:spcAft>
              <a:buSzPts val="2200"/>
              <a:buChar char="■"/>
              <a:defRPr/>
            </a:lvl9pPr>
          </a:lstStyle>
          <a:p>
            <a:endParaRPr/>
          </a:p>
        </p:txBody>
      </p:sp>
      <p:sp>
        <p:nvSpPr>
          <p:cNvPr id="40" name="Google Shape;40;p9"/>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2708687" y="7772028"/>
            <a:ext cx="822900" cy="656100"/>
          </a:xfrm>
          <a:prstGeom prst="rect">
            <a:avLst/>
          </a:prstGeom>
        </p:spPr>
        <p:txBody>
          <a:bodyPr spcFirstLastPara="1" wrap="square" lIns="142225" tIns="142225" rIns="142225" bIns="1422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7550" y="741708"/>
            <a:ext cx="12780900" cy="954600"/>
          </a:xfrm>
          <a:prstGeom prst="rect">
            <a:avLst/>
          </a:prstGeom>
          <a:noFill/>
          <a:ln>
            <a:noFill/>
          </a:ln>
        </p:spPr>
        <p:txBody>
          <a:bodyPr spcFirstLastPara="1" wrap="square" lIns="142225" tIns="142225" rIns="142225" bIns="142225" anchor="t" anchorCtr="0">
            <a:noAutofit/>
          </a:bodyPr>
          <a:lstStyle>
            <a:lvl1pPr lvl="0">
              <a:spcBef>
                <a:spcPts val="0"/>
              </a:spcBef>
              <a:spcAft>
                <a:spcPts val="0"/>
              </a:spcAft>
              <a:buClr>
                <a:schemeClr val="dk1"/>
              </a:buClr>
              <a:buSzPts val="4400"/>
              <a:buNone/>
              <a:defRPr sz="4400">
                <a:solidFill>
                  <a:schemeClr val="dk1"/>
                </a:solidFill>
              </a:defRPr>
            </a:lvl1pPr>
            <a:lvl2pPr lvl="1">
              <a:spcBef>
                <a:spcPts val="0"/>
              </a:spcBef>
              <a:spcAft>
                <a:spcPts val="0"/>
              </a:spcAft>
              <a:buClr>
                <a:schemeClr val="dk1"/>
              </a:buClr>
              <a:buSzPts val="4400"/>
              <a:buNone/>
              <a:defRPr sz="4400">
                <a:solidFill>
                  <a:schemeClr val="dk1"/>
                </a:solidFill>
              </a:defRPr>
            </a:lvl2pPr>
            <a:lvl3pPr lvl="2">
              <a:spcBef>
                <a:spcPts val="0"/>
              </a:spcBef>
              <a:spcAft>
                <a:spcPts val="0"/>
              </a:spcAft>
              <a:buClr>
                <a:schemeClr val="dk1"/>
              </a:buClr>
              <a:buSzPts val="4400"/>
              <a:buNone/>
              <a:defRPr sz="4400">
                <a:solidFill>
                  <a:schemeClr val="dk1"/>
                </a:solidFill>
              </a:defRPr>
            </a:lvl3pPr>
            <a:lvl4pPr lvl="3">
              <a:spcBef>
                <a:spcPts val="0"/>
              </a:spcBef>
              <a:spcAft>
                <a:spcPts val="0"/>
              </a:spcAft>
              <a:buClr>
                <a:schemeClr val="dk1"/>
              </a:buClr>
              <a:buSzPts val="4400"/>
              <a:buNone/>
              <a:defRPr sz="4400">
                <a:solidFill>
                  <a:schemeClr val="dk1"/>
                </a:solidFill>
              </a:defRPr>
            </a:lvl4pPr>
            <a:lvl5pPr lvl="4">
              <a:spcBef>
                <a:spcPts val="0"/>
              </a:spcBef>
              <a:spcAft>
                <a:spcPts val="0"/>
              </a:spcAft>
              <a:buClr>
                <a:schemeClr val="dk1"/>
              </a:buClr>
              <a:buSzPts val="4400"/>
              <a:buNone/>
              <a:defRPr sz="4400">
                <a:solidFill>
                  <a:schemeClr val="dk1"/>
                </a:solidFill>
              </a:defRPr>
            </a:lvl5pPr>
            <a:lvl6pPr lvl="5">
              <a:spcBef>
                <a:spcPts val="0"/>
              </a:spcBef>
              <a:spcAft>
                <a:spcPts val="0"/>
              </a:spcAft>
              <a:buClr>
                <a:schemeClr val="dk1"/>
              </a:buClr>
              <a:buSzPts val="4400"/>
              <a:buNone/>
              <a:defRPr sz="4400">
                <a:solidFill>
                  <a:schemeClr val="dk1"/>
                </a:solidFill>
              </a:defRPr>
            </a:lvl6pPr>
            <a:lvl7pPr lvl="6">
              <a:spcBef>
                <a:spcPts val="0"/>
              </a:spcBef>
              <a:spcAft>
                <a:spcPts val="0"/>
              </a:spcAft>
              <a:buClr>
                <a:schemeClr val="dk1"/>
              </a:buClr>
              <a:buSzPts val="4400"/>
              <a:buNone/>
              <a:defRPr sz="4400">
                <a:solidFill>
                  <a:schemeClr val="dk1"/>
                </a:solidFill>
              </a:defRPr>
            </a:lvl7pPr>
            <a:lvl8pPr lvl="7">
              <a:spcBef>
                <a:spcPts val="0"/>
              </a:spcBef>
              <a:spcAft>
                <a:spcPts val="0"/>
              </a:spcAft>
              <a:buClr>
                <a:schemeClr val="dk1"/>
              </a:buClr>
              <a:buSzPts val="4400"/>
              <a:buNone/>
              <a:defRPr sz="4400">
                <a:solidFill>
                  <a:schemeClr val="dk1"/>
                </a:solidFill>
              </a:defRPr>
            </a:lvl8pPr>
            <a:lvl9pPr lvl="8">
              <a:spcBef>
                <a:spcPts val="0"/>
              </a:spcBef>
              <a:spcAft>
                <a:spcPts val="0"/>
              </a:spcAft>
              <a:buClr>
                <a:schemeClr val="dk1"/>
              </a:buClr>
              <a:buSzPts val="4400"/>
              <a:buNone/>
              <a:defRPr sz="4400">
                <a:solidFill>
                  <a:schemeClr val="dk1"/>
                </a:solidFill>
              </a:defRPr>
            </a:lvl9pPr>
          </a:lstStyle>
          <a:p>
            <a:endParaRPr/>
          </a:p>
        </p:txBody>
      </p:sp>
      <p:sp>
        <p:nvSpPr>
          <p:cNvPr id="7" name="Google Shape;7;p1"/>
          <p:cNvSpPr txBox="1">
            <a:spLocks noGrp="1"/>
          </p:cNvSpPr>
          <p:nvPr>
            <p:ph type="body" idx="1"/>
          </p:nvPr>
        </p:nvSpPr>
        <p:spPr>
          <a:xfrm>
            <a:off x="467550" y="1920792"/>
            <a:ext cx="12780900" cy="5694000"/>
          </a:xfrm>
          <a:prstGeom prst="rect">
            <a:avLst/>
          </a:prstGeom>
          <a:noFill/>
          <a:ln>
            <a:noFill/>
          </a:ln>
        </p:spPr>
        <p:txBody>
          <a:bodyPr spcFirstLastPara="1" wrap="square" lIns="142225" tIns="142225" rIns="142225" bIns="142225" anchor="t" anchorCtr="0">
            <a:noAutofit/>
          </a:bodyPr>
          <a:lstStyle>
            <a:lvl1pPr marL="457200" lvl="0" indent="-406400">
              <a:lnSpc>
                <a:spcPct val="115000"/>
              </a:lnSpc>
              <a:spcBef>
                <a:spcPts val="0"/>
              </a:spcBef>
              <a:spcAft>
                <a:spcPts val="0"/>
              </a:spcAft>
              <a:buClr>
                <a:schemeClr val="dk2"/>
              </a:buClr>
              <a:buSzPts val="2800"/>
              <a:buChar char="●"/>
              <a:defRPr sz="2800">
                <a:solidFill>
                  <a:schemeClr val="dk2"/>
                </a:solidFill>
              </a:defRPr>
            </a:lvl1pPr>
            <a:lvl2pPr marL="914400" lvl="1" indent="-368300">
              <a:lnSpc>
                <a:spcPct val="115000"/>
              </a:lnSpc>
              <a:spcBef>
                <a:spcPts val="2500"/>
              </a:spcBef>
              <a:spcAft>
                <a:spcPts val="0"/>
              </a:spcAft>
              <a:buClr>
                <a:schemeClr val="dk2"/>
              </a:buClr>
              <a:buSzPts val="2200"/>
              <a:buChar char="○"/>
              <a:defRPr sz="2200">
                <a:solidFill>
                  <a:schemeClr val="dk2"/>
                </a:solidFill>
              </a:defRPr>
            </a:lvl2pPr>
            <a:lvl3pPr marL="1371600" lvl="2" indent="-368300">
              <a:lnSpc>
                <a:spcPct val="115000"/>
              </a:lnSpc>
              <a:spcBef>
                <a:spcPts val="2500"/>
              </a:spcBef>
              <a:spcAft>
                <a:spcPts val="0"/>
              </a:spcAft>
              <a:buClr>
                <a:schemeClr val="dk2"/>
              </a:buClr>
              <a:buSzPts val="2200"/>
              <a:buChar char="■"/>
              <a:defRPr sz="2200">
                <a:solidFill>
                  <a:schemeClr val="dk2"/>
                </a:solidFill>
              </a:defRPr>
            </a:lvl3pPr>
            <a:lvl4pPr marL="1828800" lvl="3" indent="-368300">
              <a:lnSpc>
                <a:spcPct val="115000"/>
              </a:lnSpc>
              <a:spcBef>
                <a:spcPts val="2500"/>
              </a:spcBef>
              <a:spcAft>
                <a:spcPts val="0"/>
              </a:spcAft>
              <a:buClr>
                <a:schemeClr val="dk2"/>
              </a:buClr>
              <a:buSzPts val="2200"/>
              <a:buChar char="●"/>
              <a:defRPr sz="2200">
                <a:solidFill>
                  <a:schemeClr val="dk2"/>
                </a:solidFill>
              </a:defRPr>
            </a:lvl4pPr>
            <a:lvl5pPr marL="2286000" lvl="4" indent="-368300">
              <a:lnSpc>
                <a:spcPct val="115000"/>
              </a:lnSpc>
              <a:spcBef>
                <a:spcPts val="2500"/>
              </a:spcBef>
              <a:spcAft>
                <a:spcPts val="0"/>
              </a:spcAft>
              <a:buClr>
                <a:schemeClr val="dk2"/>
              </a:buClr>
              <a:buSzPts val="2200"/>
              <a:buChar char="○"/>
              <a:defRPr sz="2200">
                <a:solidFill>
                  <a:schemeClr val="dk2"/>
                </a:solidFill>
              </a:defRPr>
            </a:lvl5pPr>
            <a:lvl6pPr marL="2743200" lvl="5" indent="-368300">
              <a:lnSpc>
                <a:spcPct val="115000"/>
              </a:lnSpc>
              <a:spcBef>
                <a:spcPts val="2500"/>
              </a:spcBef>
              <a:spcAft>
                <a:spcPts val="0"/>
              </a:spcAft>
              <a:buClr>
                <a:schemeClr val="dk2"/>
              </a:buClr>
              <a:buSzPts val="2200"/>
              <a:buChar char="■"/>
              <a:defRPr sz="2200">
                <a:solidFill>
                  <a:schemeClr val="dk2"/>
                </a:solidFill>
              </a:defRPr>
            </a:lvl6pPr>
            <a:lvl7pPr marL="3200400" lvl="6" indent="-368300">
              <a:lnSpc>
                <a:spcPct val="115000"/>
              </a:lnSpc>
              <a:spcBef>
                <a:spcPts val="2500"/>
              </a:spcBef>
              <a:spcAft>
                <a:spcPts val="0"/>
              </a:spcAft>
              <a:buClr>
                <a:schemeClr val="dk2"/>
              </a:buClr>
              <a:buSzPts val="2200"/>
              <a:buChar char="●"/>
              <a:defRPr sz="2200">
                <a:solidFill>
                  <a:schemeClr val="dk2"/>
                </a:solidFill>
              </a:defRPr>
            </a:lvl7pPr>
            <a:lvl8pPr marL="3657600" lvl="7" indent="-368300">
              <a:lnSpc>
                <a:spcPct val="115000"/>
              </a:lnSpc>
              <a:spcBef>
                <a:spcPts val="2500"/>
              </a:spcBef>
              <a:spcAft>
                <a:spcPts val="0"/>
              </a:spcAft>
              <a:buClr>
                <a:schemeClr val="dk2"/>
              </a:buClr>
              <a:buSzPts val="2200"/>
              <a:buChar char="○"/>
              <a:defRPr sz="2200">
                <a:solidFill>
                  <a:schemeClr val="dk2"/>
                </a:solidFill>
              </a:defRPr>
            </a:lvl8pPr>
            <a:lvl9pPr marL="4114800" lvl="8" indent="-368300">
              <a:lnSpc>
                <a:spcPct val="115000"/>
              </a:lnSpc>
              <a:spcBef>
                <a:spcPts val="2500"/>
              </a:spcBef>
              <a:spcAft>
                <a:spcPts val="2500"/>
              </a:spcAft>
              <a:buClr>
                <a:schemeClr val="dk2"/>
              </a:buClr>
              <a:buSzPts val="2200"/>
              <a:buChar char="■"/>
              <a:defRPr sz="2200">
                <a:solidFill>
                  <a:schemeClr val="dk2"/>
                </a:solidFill>
              </a:defRPr>
            </a:lvl9pPr>
          </a:lstStyle>
          <a:p>
            <a:endParaRPr/>
          </a:p>
        </p:txBody>
      </p:sp>
      <p:sp>
        <p:nvSpPr>
          <p:cNvPr id="8" name="Google Shape;8;p1"/>
          <p:cNvSpPr txBox="1">
            <a:spLocks noGrp="1"/>
          </p:cNvSpPr>
          <p:nvPr>
            <p:ph type="sldNum" idx="12"/>
          </p:nvPr>
        </p:nvSpPr>
        <p:spPr>
          <a:xfrm>
            <a:off x="12708687" y="7772028"/>
            <a:ext cx="822900" cy="656100"/>
          </a:xfrm>
          <a:prstGeom prst="rect">
            <a:avLst/>
          </a:prstGeom>
          <a:noFill/>
          <a:ln>
            <a:noFill/>
          </a:ln>
        </p:spPr>
        <p:txBody>
          <a:bodyPr spcFirstLastPara="1" wrap="square" lIns="142225" tIns="142225" rIns="142225" bIns="142225" anchor="ctr" anchorCtr="0">
            <a:noAutofit/>
          </a:bodyPr>
          <a:lstStyle>
            <a:lvl1pPr lvl="0" algn="r">
              <a:buNone/>
              <a:defRPr sz="1600">
                <a:solidFill>
                  <a:schemeClr val="dk2"/>
                </a:solidFill>
              </a:defRPr>
            </a:lvl1pPr>
            <a:lvl2pPr lvl="1" algn="r">
              <a:buNone/>
              <a:defRPr sz="1600">
                <a:solidFill>
                  <a:schemeClr val="dk2"/>
                </a:solidFill>
              </a:defRPr>
            </a:lvl2pPr>
            <a:lvl3pPr lvl="2" algn="r">
              <a:buNone/>
              <a:defRPr sz="1600">
                <a:solidFill>
                  <a:schemeClr val="dk2"/>
                </a:solidFill>
              </a:defRPr>
            </a:lvl3pPr>
            <a:lvl4pPr lvl="3" algn="r">
              <a:buNone/>
              <a:defRPr sz="1600">
                <a:solidFill>
                  <a:schemeClr val="dk2"/>
                </a:solidFill>
              </a:defRPr>
            </a:lvl4pPr>
            <a:lvl5pPr lvl="4" algn="r">
              <a:buNone/>
              <a:defRPr sz="1600">
                <a:solidFill>
                  <a:schemeClr val="dk2"/>
                </a:solidFill>
              </a:defRPr>
            </a:lvl5pPr>
            <a:lvl6pPr lvl="5" algn="r">
              <a:buNone/>
              <a:defRPr sz="1600">
                <a:solidFill>
                  <a:schemeClr val="dk2"/>
                </a:solidFill>
              </a:defRPr>
            </a:lvl6pPr>
            <a:lvl7pPr lvl="6" algn="r">
              <a:buNone/>
              <a:defRPr sz="1600">
                <a:solidFill>
                  <a:schemeClr val="dk2"/>
                </a:solidFill>
              </a:defRPr>
            </a:lvl7pPr>
            <a:lvl8pPr lvl="7" algn="r">
              <a:buNone/>
              <a:defRPr sz="1600">
                <a:solidFill>
                  <a:schemeClr val="dk2"/>
                </a:solidFill>
              </a:defRPr>
            </a:lvl8pPr>
            <a:lvl9pPr lvl="8" algn="r">
              <a:buNone/>
              <a:defRPr sz="16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8" r:id="rId9"/>
    <p:sldLayoutId id="2147483659" r:id="rId10"/>
    <p:sldLayoutId id="2147483660" r:id="rId11"/>
    <p:sldLayoutId id="2147483661"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6"/>
          <p:cNvSpPr txBox="1"/>
          <p:nvPr/>
        </p:nvSpPr>
        <p:spPr>
          <a:xfrm>
            <a:off x="2003275" y="3326771"/>
            <a:ext cx="9709500" cy="1918957"/>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ja" sz="4900">
                <a:solidFill>
                  <a:schemeClr val="dk1"/>
                </a:solidFill>
              </a:rPr>
              <a:t>ビジネスモデル図解</a:t>
            </a:r>
            <a:r>
              <a:rPr lang="ja-JP" altLang="en-US" sz="4900">
                <a:solidFill>
                  <a:schemeClr val="dk1"/>
                </a:solidFill>
              </a:rPr>
              <a:t>ツールキット</a:t>
            </a:r>
            <a:endParaRPr lang="en-US" altLang="ja-JP" sz="4900">
              <a:solidFill>
                <a:schemeClr val="dk1"/>
              </a:solidFill>
            </a:endParaRPr>
          </a:p>
          <a:p>
            <a:pPr marL="0" lvl="0" indent="0" algn="ctr" rtl="0">
              <a:lnSpc>
                <a:spcPct val="115000"/>
              </a:lnSpc>
              <a:spcBef>
                <a:spcPts val="0"/>
              </a:spcBef>
              <a:spcAft>
                <a:spcPts val="0"/>
              </a:spcAft>
              <a:buNone/>
            </a:pPr>
            <a:r>
              <a:rPr lang="ja-JP" altLang="en-US" sz="4900">
                <a:solidFill>
                  <a:schemeClr val="dk1"/>
                </a:solidFill>
              </a:rPr>
              <a:t>法人用</a:t>
            </a:r>
            <a:endParaRPr sz="3700">
              <a:solidFill>
                <a:schemeClr val="dk1"/>
              </a:solidFill>
            </a:endParaRPr>
          </a:p>
        </p:txBody>
      </p:sp>
      <p:pic>
        <p:nvPicPr>
          <p:cNvPr id="62" name="Google Shape;62;p16"/>
          <p:cNvPicPr preferRelativeResize="0"/>
          <p:nvPr/>
        </p:nvPicPr>
        <p:blipFill>
          <a:blip r:embed="rId3">
            <a:alphaModFix/>
          </a:blip>
          <a:stretch>
            <a:fillRect/>
          </a:stretch>
        </p:blipFill>
        <p:spPr>
          <a:xfrm>
            <a:off x="4851013" y="7258450"/>
            <a:ext cx="4014025" cy="983425"/>
          </a:xfrm>
          <a:prstGeom prst="rect">
            <a:avLst/>
          </a:prstGeom>
          <a:noFill/>
          <a:ln>
            <a:noFill/>
          </a:ln>
        </p:spPr>
      </p:pic>
    </p:spTree>
    <p:extLst>
      <p:ext uri="{BB962C8B-B14F-4D97-AF65-F5344CB8AC3E}">
        <p14:creationId xmlns:p14="http://schemas.microsoft.com/office/powerpoint/2010/main" val="2777588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pic>
        <p:nvPicPr>
          <p:cNvPr id="474" name="Google Shape;474;p25"/>
          <p:cNvPicPr preferRelativeResize="0"/>
          <p:nvPr/>
        </p:nvPicPr>
        <p:blipFill>
          <a:blip r:embed="rId3">
            <a:alphaModFix/>
          </a:blip>
          <a:stretch>
            <a:fillRect/>
          </a:stretch>
        </p:blipFill>
        <p:spPr>
          <a:xfrm>
            <a:off x="0" y="10"/>
            <a:ext cx="13715999" cy="85724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pic>
        <p:nvPicPr>
          <p:cNvPr id="479" name="Google Shape;479;p26"/>
          <p:cNvPicPr preferRelativeResize="0"/>
          <p:nvPr/>
        </p:nvPicPr>
        <p:blipFill>
          <a:blip r:embed="rId3">
            <a:alphaModFix/>
          </a:blip>
          <a:stretch>
            <a:fillRect/>
          </a:stretch>
        </p:blipFill>
        <p:spPr>
          <a:xfrm>
            <a:off x="0" y="10"/>
            <a:ext cx="13715999" cy="85724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cxnSp>
        <p:nvCxnSpPr>
          <p:cNvPr id="484" name="Google Shape;484;p27"/>
          <p:cNvCxnSpPr/>
          <p:nvPr/>
        </p:nvCxnSpPr>
        <p:spPr>
          <a:xfrm>
            <a:off x="-17325" y="3336180"/>
            <a:ext cx="13750800" cy="0"/>
          </a:xfrm>
          <a:prstGeom prst="straightConnector1">
            <a:avLst/>
          </a:prstGeom>
          <a:noFill/>
          <a:ln w="9525" cap="flat" cmpd="sng">
            <a:solidFill>
              <a:srgbClr val="666666"/>
            </a:solidFill>
            <a:prstDash val="dash"/>
            <a:miter lim="400000"/>
            <a:headEnd type="none" w="sm" len="sm"/>
            <a:tailEnd type="none" w="sm" len="sm"/>
          </a:ln>
        </p:spPr>
      </p:cxnSp>
      <p:cxnSp>
        <p:nvCxnSpPr>
          <p:cNvPr id="485" name="Google Shape;485;p27"/>
          <p:cNvCxnSpPr/>
          <p:nvPr/>
        </p:nvCxnSpPr>
        <p:spPr>
          <a:xfrm>
            <a:off x="-28575" y="6052355"/>
            <a:ext cx="13750800" cy="0"/>
          </a:xfrm>
          <a:prstGeom prst="straightConnector1">
            <a:avLst/>
          </a:prstGeom>
          <a:noFill/>
          <a:ln w="9525" cap="flat" cmpd="sng">
            <a:solidFill>
              <a:srgbClr val="666666"/>
            </a:solidFill>
            <a:prstDash val="dash"/>
            <a:miter lim="400000"/>
            <a:headEnd type="none" w="sm" len="sm"/>
            <a:tailEnd type="none" w="sm" len="sm"/>
          </a:ln>
        </p:spPr>
      </p:cxnSp>
      <p:grpSp>
        <p:nvGrpSpPr>
          <p:cNvPr id="486" name="Google Shape;486;p27"/>
          <p:cNvGrpSpPr/>
          <p:nvPr/>
        </p:nvGrpSpPr>
        <p:grpSpPr>
          <a:xfrm>
            <a:off x="6507784" y="6569991"/>
            <a:ext cx="690300" cy="1270005"/>
            <a:chOff x="2956672" y="1384595"/>
            <a:chExt cx="690300" cy="1270005"/>
          </a:xfrm>
        </p:grpSpPr>
        <p:sp>
          <p:nvSpPr>
            <p:cNvPr id="487" name="Google Shape;487;p27"/>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88" name="Google Shape;488;p27"/>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89" name="Google Shape;489;p27"/>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0" name="Google Shape;490;p27"/>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1" name="Google Shape;491;p27"/>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2" name="Google Shape;492;p27"/>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3" name="Google Shape;493;p27"/>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94" name="Google Shape;494;p27"/>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cxnSp>
        <p:nvCxnSpPr>
          <p:cNvPr id="495" name="Google Shape;495;p27"/>
          <p:cNvCxnSpPr/>
          <p:nvPr/>
        </p:nvCxnSpPr>
        <p:spPr>
          <a:xfrm>
            <a:off x="7441625" y="4579499"/>
            <a:ext cx="1200000" cy="0"/>
          </a:xfrm>
          <a:prstGeom prst="straightConnector1">
            <a:avLst/>
          </a:prstGeom>
          <a:noFill/>
          <a:ln w="28575" cap="flat" cmpd="sng">
            <a:solidFill>
              <a:srgbClr val="000000"/>
            </a:solidFill>
            <a:prstDash val="solid"/>
            <a:miter lim="400000"/>
            <a:headEnd type="none" w="sm" len="sm"/>
            <a:tailEnd type="stealth" w="lg" len="lg"/>
          </a:ln>
        </p:spPr>
      </p:cxnSp>
      <p:sp>
        <p:nvSpPr>
          <p:cNvPr id="496" name="Google Shape;496;p27"/>
          <p:cNvSpPr txBox="1"/>
          <p:nvPr/>
        </p:nvSpPr>
        <p:spPr>
          <a:xfrm>
            <a:off x="344475" y="1342159"/>
            <a:ext cx="2188800" cy="649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 sz="3600" b="0" i="0" u="none" strike="noStrike" cap="none">
                <a:solidFill>
                  <a:srgbClr val="FFFFFF"/>
                </a:solidFill>
                <a:latin typeface="Arial"/>
                <a:ea typeface="Arial"/>
                <a:cs typeface="Arial"/>
                <a:sym typeface="Arial"/>
              </a:rPr>
              <a:t>図解の例</a:t>
            </a:r>
            <a:endParaRPr sz="1400" b="0" i="0" u="none" strike="noStrike" cap="none">
              <a:solidFill>
                <a:srgbClr val="FFFFFF"/>
              </a:solidFill>
              <a:latin typeface="Arial"/>
              <a:ea typeface="Arial"/>
              <a:cs typeface="Arial"/>
              <a:sym typeface="Arial"/>
            </a:endParaRPr>
          </a:p>
        </p:txBody>
      </p:sp>
      <p:sp>
        <p:nvSpPr>
          <p:cNvPr id="497" name="Google Shape;497;p27"/>
          <p:cNvSpPr/>
          <p:nvPr/>
        </p:nvSpPr>
        <p:spPr>
          <a:xfrm>
            <a:off x="9898907" y="6881033"/>
            <a:ext cx="1787400" cy="718200"/>
          </a:xfrm>
          <a:prstGeom prst="wedgeRoundRectCallout">
            <a:avLst>
              <a:gd name="adj1" fmla="val -55980"/>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98" name="Google Shape;498;p27"/>
          <p:cNvGrpSpPr/>
          <p:nvPr/>
        </p:nvGrpSpPr>
        <p:grpSpPr>
          <a:xfrm>
            <a:off x="6497604" y="1285323"/>
            <a:ext cx="690361" cy="1278111"/>
            <a:chOff x="-1" y="0"/>
            <a:chExt cx="946737" cy="1704148"/>
          </a:xfrm>
        </p:grpSpPr>
        <p:sp>
          <p:nvSpPr>
            <p:cNvPr id="499" name="Google Shape;499;p27"/>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500" name="Google Shape;500;p27"/>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501" name="Google Shape;501;p27"/>
          <p:cNvSpPr txBox="1"/>
          <p:nvPr/>
        </p:nvSpPr>
        <p:spPr>
          <a:xfrm>
            <a:off x="5809297" y="2634386"/>
            <a:ext cx="20445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利用者</a:t>
            </a:r>
            <a:endParaRPr sz="1000" b="1" i="0" u="none" strike="noStrike" cap="none">
              <a:solidFill>
                <a:srgbClr val="000000"/>
              </a:solidFill>
              <a:latin typeface="Arial"/>
              <a:ea typeface="Arial"/>
              <a:cs typeface="Arial"/>
              <a:sym typeface="Arial"/>
            </a:endParaRPr>
          </a:p>
        </p:txBody>
      </p:sp>
      <p:sp>
        <p:nvSpPr>
          <p:cNvPr id="502" name="Google Shape;502;p27"/>
          <p:cNvSpPr txBox="1"/>
          <p:nvPr/>
        </p:nvSpPr>
        <p:spPr>
          <a:xfrm>
            <a:off x="5693504"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事業者</a:t>
            </a:r>
            <a:endParaRPr sz="1000" b="1" i="0" u="none" strike="noStrike" cap="none">
              <a:solidFill>
                <a:srgbClr val="000000"/>
              </a:solidFill>
              <a:latin typeface="Arial"/>
              <a:ea typeface="Arial"/>
              <a:cs typeface="Arial"/>
              <a:sym typeface="Arial"/>
            </a:endParaRPr>
          </a:p>
        </p:txBody>
      </p:sp>
      <p:sp>
        <p:nvSpPr>
          <p:cNvPr id="503" name="Google Shape;503;p27"/>
          <p:cNvSpPr txBox="1"/>
          <p:nvPr/>
        </p:nvSpPr>
        <p:spPr>
          <a:xfrm>
            <a:off x="6049484"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運営</a:t>
            </a:r>
            <a:endParaRPr sz="1400" b="0" i="0" u="none" strike="noStrike" cap="none">
              <a:solidFill>
                <a:srgbClr val="000000"/>
              </a:solidFill>
              <a:latin typeface="Arial"/>
              <a:ea typeface="Arial"/>
              <a:cs typeface="Arial"/>
              <a:sym typeface="Arial"/>
            </a:endParaRPr>
          </a:p>
        </p:txBody>
      </p:sp>
      <p:sp>
        <p:nvSpPr>
          <p:cNvPr id="504" name="Google Shape;504;p27"/>
          <p:cNvSpPr txBox="1"/>
          <p:nvPr/>
        </p:nvSpPr>
        <p:spPr>
          <a:xfrm>
            <a:off x="9505825" y="3148450"/>
            <a:ext cx="1086000" cy="4095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情報の流れ</a:t>
            </a:r>
            <a:endParaRPr sz="1400" b="0" i="0" u="none" strike="noStrike" cap="none">
              <a:solidFill>
                <a:srgbClr val="000000"/>
              </a:solidFill>
              <a:latin typeface="Arial"/>
              <a:ea typeface="Arial"/>
              <a:cs typeface="Arial"/>
              <a:sym typeface="Arial"/>
            </a:endParaRPr>
          </a:p>
        </p:txBody>
      </p:sp>
      <p:sp>
        <p:nvSpPr>
          <p:cNvPr id="505" name="Google Shape;505;p27"/>
          <p:cNvSpPr txBox="1"/>
          <p:nvPr/>
        </p:nvSpPr>
        <p:spPr>
          <a:xfrm>
            <a:off x="6186187" y="5269250"/>
            <a:ext cx="1313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事業名</a:t>
            </a:r>
            <a:endParaRPr sz="1000" b="1" i="0" u="none" strike="noStrike" cap="none">
              <a:solidFill>
                <a:srgbClr val="000000"/>
              </a:solidFill>
              <a:latin typeface="Arial"/>
              <a:ea typeface="Arial"/>
              <a:cs typeface="Arial"/>
              <a:sym typeface="Arial"/>
            </a:endParaRPr>
          </a:p>
        </p:txBody>
      </p:sp>
      <p:sp>
        <p:nvSpPr>
          <p:cNvPr id="506" name="Google Shape;506;p27"/>
          <p:cNvSpPr txBox="1"/>
          <p:nvPr/>
        </p:nvSpPr>
        <p:spPr>
          <a:xfrm>
            <a:off x="3511828" y="5269247"/>
            <a:ext cx="17865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i="0" u="none" strike="noStrike" cap="none">
                <a:solidFill>
                  <a:srgbClr val="000000"/>
                </a:solidFill>
                <a:latin typeface="Arial"/>
                <a:ea typeface="Arial"/>
                <a:cs typeface="Arial"/>
                <a:sym typeface="Arial"/>
              </a:rPr>
              <a:t>顧客</a:t>
            </a:r>
            <a:r>
              <a:rPr lang="ja" sz="1800" b="1" i="0" u="none" strike="noStrike" cap="none">
                <a:solidFill>
                  <a:srgbClr val="000000"/>
                </a:solidFill>
                <a:latin typeface="Arial"/>
                <a:ea typeface="Arial"/>
                <a:cs typeface="Arial"/>
                <a:sym typeface="Arial"/>
              </a:rPr>
              <a:t>価値</a:t>
            </a:r>
            <a:endParaRPr sz="1000" b="1" i="0" u="none" strike="noStrike" cap="none">
              <a:solidFill>
                <a:srgbClr val="000000"/>
              </a:solidFill>
              <a:latin typeface="Arial"/>
              <a:ea typeface="Arial"/>
              <a:cs typeface="Arial"/>
              <a:sym typeface="Arial"/>
            </a:endParaRPr>
          </a:p>
        </p:txBody>
      </p:sp>
      <p:sp>
        <p:nvSpPr>
          <p:cNvPr id="507" name="Google Shape;507;p27"/>
          <p:cNvSpPr txBox="1"/>
          <p:nvPr/>
        </p:nvSpPr>
        <p:spPr>
          <a:xfrm>
            <a:off x="8443498" y="5269247"/>
            <a:ext cx="16725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事業価値</a:t>
            </a:r>
            <a:endParaRPr sz="1000" b="1" i="0" u="none" strike="noStrike" cap="none">
              <a:solidFill>
                <a:srgbClr val="000000"/>
              </a:solidFill>
              <a:latin typeface="Arial"/>
              <a:ea typeface="Arial"/>
              <a:cs typeface="Arial"/>
              <a:sym typeface="Arial"/>
            </a:endParaRPr>
          </a:p>
        </p:txBody>
      </p:sp>
      <p:sp>
        <p:nvSpPr>
          <p:cNvPr id="508" name="Google Shape;508;p27"/>
          <p:cNvSpPr txBox="1"/>
          <p:nvPr/>
        </p:nvSpPr>
        <p:spPr>
          <a:xfrm>
            <a:off x="9982804" y="6917952"/>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200" b="0" i="0" u="none" strike="noStrike" cap="none">
                <a:solidFill>
                  <a:srgbClr val="000000"/>
                </a:solidFill>
                <a:latin typeface="Arial"/>
                <a:ea typeface="Arial"/>
                <a:cs typeface="Arial"/>
                <a:sym typeface="Arial"/>
              </a:rPr>
              <a:t>ビジネスモデルで重要な情報を補足コメントとして入れる</a:t>
            </a:r>
            <a:endParaRPr sz="1200" b="0" i="0" u="none" strike="noStrike" cap="none">
              <a:solidFill>
                <a:srgbClr val="000000"/>
              </a:solidFill>
              <a:latin typeface="Arial"/>
              <a:ea typeface="Arial"/>
              <a:cs typeface="Arial"/>
              <a:sym typeface="Arial"/>
            </a:endParaRPr>
          </a:p>
        </p:txBody>
      </p:sp>
      <p:sp>
        <p:nvSpPr>
          <p:cNvPr id="509" name="Google Shape;509;p27"/>
          <p:cNvSpPr txBox="1"/>
          <p:nvPr/>
        </p:nvSpPr>
        <p:spPr>
          <a:xfrm>
            <a:off x="12385410" y="2035889"/>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利用者</a:t>
            </a:r>
            <a:endParaRPr sz="1900" b="0" i="0" u="none" strike="noStrike" cap="none">
              <a:solidFill>
                <a:srgbClr val="999999"/>
              </a:solidFill>
              <a:latin typeface="Arial"/>
              <a:ea typeface="Arial"/>
              <a:cs typeface="Arial"/>
              <a:sym typeface="Arial"/>
            </a:endParaRPr>
          </a:p>
        </p:txBody>
      </p:sp>
      <p:sp>
        <p:nvSpPr>
          <p:cNvPr id="510" name="Google Shape;510;p27"/>
          <p:cNvSpPr txBox="1"/>
          <p:nvPr/>
        </p:nvSpPr>
        <p:spPr>
          <a:xfrm>
            <a:off x="12385410" y="4545011"/>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a:t>
            </a:r>
            <a:endParaRPr sz="1900" b="0" i="0" u="none" strike="noStrike" cap="none">
              <a:solidFill>
                <a:srgbClr val="999999"/>
              </a:solidFill>
              <a:latin typeface="Arial"/>
              <a:ea typeface="Arial"/>
              <a:cs typeface="Arial"/>
              <a:sym typeface="Arial"/>
            </a:endParaRPr>
          </a:p>
        </p:txBody>
      </p:sp>
      <p:sp>
        <p:nvSpPr>
          <p:cNvPr id="511" name="Google Shape;511;p27"/>
          <p:cNvSpPr txBox="1"/>
          <p:nvPr/>
        </p:nvSpPr>
        <p:spPr>
          <a:xfrm>
            <a:off x="12385410" y="7203642"/>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事業者</a:t>
            </a:r>
            <a:endParaRPr sz="1900" b="0" i="0" u="none" strike="noStrike" cap="none">
              <a:solidFill>
                <a:srgbClr val="999999"/>
              </a:solidFill>
              <a:latin typeface="Arial"/>
              <a:ea typeface="Arial"/>
              <a:cs typeface="Arial"/>
              <a:sym typeface="Arial"/>
            </a:endParaRPr>
          </a:p>
        </p:txBody>
      </p:sp>
      <p:cxnSp>
        <p:nvCxnSpPr>
          <p:cNvPr id="512" name="Google Shape;512;p27"/>
          <p:cNvCxnSpPr/>
          <p:nvPr/>
        </p:nvCxnSpPr>
        <p:spPr>
          <a:xfrm>
            <a:off x="4992341" y="4613684"/>
            <a:ext cx="1261500" cy="0"/>
          </a:xfrm>
          <a:prstGeom prst="straightConnector1">
            <a:avLst/>
          </a:prstGeom>
          <a:noFill/>
          <a:ln w="28575" cap="flat" cmpd="sng">
            <a:solidFill>
              <a:srgbClr val="000000"/>
            </a:solidFill>
            <a:prstDash val="solid"/>
            <a:miter lim="400000"/>
            <a:headEnd type="oval" w="lg" len="lg"/>
            <a:tailEnd type="none" w="sm" len="sm"/>
          </a:ln>
        </p:spPr>
      </p:cxnSp>
      <p:cxnSp>
        <p:nvCxnSpPr>
          <p:cNvPr id="513" name="Google Shape;513;p27"/>
          <p:cNvCxnSpPr/>
          <p:nvPr/>
        </p:nvCxnSpPr>
        <p:spPr>
          <a:xfrm>
            <a:off x="6677200" y="2987084"/>
            <a:ext cx="0" cy="810300"/>
          </a:xfrm>
          <a:prstGeom prst="straightConnector1">
            <a:avLst/>
          </a:prstGeom>
          <a:noFill/>
          <a:ln w="28575" cap="flat" cmpd="sng">
            <a:solidFill>
              <a:srgbClr val="000000"/>
            </a:solidFill>
            <a:prstDash val="solid"/>
            <a:miter lim="400000"/>
            <a:headEnd type="none" w="sm" len="sm"/>
            <a:tailEnd type="stealth" w="med" len="med"/>
          </a:ln>
        </p:spPr>
      </p:cxnSp>
      <p:sp>
        <p:nvSpPr>
          <p:cNvPr id="514" name="Google Shape;514;p27"/>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事業名：事業のひとこと説明</a:t>
            </a:r>
            <a:endParaRPr sz="3000" b="0" i="0" u="none" strike="noStrike" cap="none">
              <a:solidFill>
                <a:srgbClr val="434343"/>
              </a:solidFill>
              <a:latin typeface="Arial"/>
              <a:ea typeface="Arial"/>
              <a:cs typeface="Arial"/>
              <a:sym typeface="Arial"/>
            </a:endParaRPr>
          </a:p>
        </p:txBody>
      </p:sp>
      <p:cxnSp>
        <p:nvCxnSpPr>
          <p:cNvPr id="515" name="Google Shape;515;p27"/>
          <p:cNvCxnSpPr/>
          <p:nvPr/>
        </p:nvCxnSpPr>
        <p:spPr>
          <a:xfrm rot="10800000">
            <a:off x="6663770"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516" name="Google Shape;516;p27"/>
          <p:cNvSpPr/>
          <p:nvPr/>
        </p:nvSpPr>
        <p:spPr>
          <a:xfrm>
            <a:off x="653020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grpSp>
        <p:nvGrpSpPr>
          <p:cNvPr id="517" name="Google Shape;517;p27"/>
          <p:cNvGrpSpPr/>
          <p:nvPr/>
        </p:nvGrpSpPr>
        <p:grpSpPr>
          <a:xfrm>
            <a:off x="8925520" y="6569991"/>
            <a:ext cx="690300" cy="1270005"/>
            <a:chOff x="2956672" y="1384595"/>
            <a:chExt cx="690300" cy="1270005"/>
          </a:xfrm>
        </p:grpSpPr>
        <p:sp>
          <p:nvSpPr>
            <p:cNvPr id="518" name="Google Shape;518;p27"/>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19" name="Google Shape;519;p27"/>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0" name="Google Shape;520;p27"/>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1" name="Google Shape;521;p27"/>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2" name="Google Shape;522;p27"/>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3" name="Google Shape;523;p27"/>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4" name="Google Shape;524;p27"/>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25" name="Google Shape;525;p27"/>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526" name="Google Shape;526;p27"/>
          <p:cNvSpPr txBox="1"/>
          <p:nvPr/>
        </p:nvSpPr>
        <p:spPr>
          <a:xfrm>
            <a:off x="8111240"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関係会社など</a:t>
            </a:r>
            <a:endParaRPr sz="1000" b="1" i="0" u="none" strike="noStrike" cap="none">
              <a:solidFill>
                <a:srgbClr val="000000"/>
              </a:solidFill>
              <a:latin typeface="Arial"/>
              <a:ea typeface="Arial"/>
              <a:cs typeface="Arial"/>
              <a:sym typeface="Arial"/>
            </a:endParaRPr>
          </a:p>
        </p:txBody>
      </p:sp>
      <p:cxnSp>
        <p:nvCxnSpPr>
          <p:cNvPr id="527" name="Google Shape;527;p27"/>
          <p:cNvCxnSpPr/>
          <p:nvPr/>
        </p:nvCxnSpPr>
        <p:spPr>
          <a:xfrm>
            <a:off x="7425575" y="720986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528" name="Google Shape;528;p27"/>
          <p:cNvSpPr/>
          <p:nvPr/>
        </p:nvSpPr>
        <p:spPr>
          <a:xfrm>
            <a:off x="7922834" y="7079627"/>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grpSp>
        <p:nvGrpSpPr>
          <p:cNvPr id="529" name="Google Shape;529;p27"/>
          <p:cNvGrpSpPr/>
          <p:nvPr/>
        </p:nvGrpSpPr>
        <p:grpSpPr>
          <a:xfrm>
            <a:off x="4059052" y="6569991"/>
            <a:ext cx="690300" cy="1270005"/>
            <a:chOff x="2956672" y="1384595"/>
            <a:chExt cx="690300" cy="1270005"/>
          </a:xfrm>
        </p:grpSpPr>
        <p:sp>
          <p:nvSpPr>
            <p:cNvPr id="530" name="Google Shape;530;p27"/>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1" name="Google Shape;531;p27"/>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2" name="Google Shape;532;p27"/>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3" name="Google Shape;533;p27"/>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4" name="Google Shape;534;p27"/>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5" name="Google Shape;535;p27"/>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6" name="Google Shape;536;p27"/>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37" name="Google Shape;537;p27"/>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538" name="Google Shape;538;p27"/>
          <p:cNvSpPr txBox="1"/>
          <p:nvPr/>
        </p:nvSpPr>
        <p:spPr>
          <a:xfrm>
            <a:off x="3244772"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関係会社など</a:t>
            </a:r>
            <a:endParaRPr sz="1000" b="1" i="0" u="none" strike="noStrike" cap="none">
              <a:solidFill>
                <a:srgbClr val="000000"/>
              </a:solidFill>
              <a:latin typeface="Arial"/>
              <a:ea typeface="Arial"/>
              <a:cs typeface="Arial"/>
              <a:sym typeface="Arial"/>
            </a:endParaRPr>
          </a:p>
        </p:txBody>
      </p:sp>
      <p:cxnSp>
        <p:nvCxnSpPr>
          <p:cNvPr id="539" name="Google Shape;539;p27"/>
          <p:cNvCxnSpPr/>
          <p:nvPr/>
        </p:nvCxnSpPr>
        <p:spPr>
          <a:xfrm>
            <a:off x="4976843" y="720986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540" name="Google Shape;540;p27"/>
          <p:cNvSpPr/>
          <p:nvPr/>
        </p:nvSpPr>
        <p:spPr>
          <a:xfrm>
            <a:off x="5474102" y="7079627"/>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cxnSp>
        <p:nvCxnSpPr>
          <p:cNvPr id="541" name="Google Shape;541;p27"/>
          <p:cNvCxnSpPr/>
          <p:nvPr/>
        </p:nvCxnSpPr>
        <p:spPr>
          <a:xfrm rot="10800000">
            <a:off x="4412840"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542" name="Google Shape;542;p27"/>
          <p:cNvSpPr/>
          <p:nvPr/>
        </p:nvSpPr>
        <p:spPr>
          <a:xfrm>
            <a:off x="427927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543" name="Google Shape;543;p27"/>
          <p:cNvSpPr txBox="1"/>
          <p:nvPr/>
        </p:nvSpPr>
        <p:spPr>
          <a:xfrm>
            <a:off x="3183310" y="5883521"/>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400" b="0" i="0" u="none" strike="noStrike" cap="none">
                <a:solidFill>
                  <a:srgbClr val="000000"/>
                </a:solidFill>
                <a:latin typeface="Arial"/>
                <a:ea typeface="Arial"/>
                <a:cs typeface="Arial"/>
                <a:sym typeface="Arial"/>
              </a:rPr>
              <a:t>カネの流れ</a:t>
            </a:r>
            <a:endParaRPr sz="1400" b="0" i="0" u="none" strike="noStrike" cap="none">
              <a:solidFill>
                <a:srgbClr val="000000"/>
              </a:solidFill>
              <a:latin typeface="Arial"/>
              <a:ea typeface="Arial"/>
              <a:cs typeface="Arial"/>
              <a:sym typeface="Arial"/>
            </a:endParaRPr>
          </a:p>
        </p:txBody>
      </p:sp>
      <p:cxnSp>
        <p:nvCxnSpPr>
          <p:cNvPr id="544" name="Google Shape;544;p27"/>
          <p:cNvCxnSpPr/>
          <p:nvPr/>
        </p:nvCxnSpPr>
        <p:spPr>
          <a:xfrm rot="10800000">
            <a:off x="9275605"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545" name="Google Shape;545;p27"/>
          <p:cNvSpPr/>
          <p:nvPr/>
        </p:nvSpPr>
        <p:spPr>
          <a:xfrm>
            <a:off x="9156051" y="59032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27"/>
          <p:cNvSpPr/>
          <p:nvPr/>
        </p:nvSpPr>
        <p:spPr>
          <a:xfrm>
            <a:off x="6538679" y="3197533"/>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cxnSp>
        <p:nvCxnSpPr>
          <p:cNvPr id="547" name="Google Shape;547;p27"/>
          <p:cNvCxnSpPr/>
          <p:nvPr/>
        </p:nvCxnSpPr>
        <p:spPr>
          <a:xfrm rot="10800000">
            <a:off x="7040405" y="2959338"/>
            <a:ext cx="0" cy="858900"/>
          </a:xfrm>
          <a:prstGeom prst="straightConnector1">
            <a:avLst/>
          </a:prstGeom>
          <a:noFill/>
          <a:ln w="28575" cap="flat" cmpd="sng">
            <a:solidFill>
              <a:srgbClr val="000000"/>
            </a:solidFill>
            <a:prstDash val="solid"/>
            <a:miter lim="400000"/>
            <a:headEnd type="none" w="sm" len="sm"/>
            <a:tailEnd type="stealth" w="med" len="med"/>
          </a:ln>
        </p:spPr>
      </p:cxnSp>
      <p:sp>
        <p:nvSpPr>
          <p:cNvPr id="548" name="Google Shape;548;p27"/>
          <p:cNvSpPr/>
          <p:nvPr/>
        </p:nvSpPr>
        <p:spPr>
          <a:xfrm>
            <a:off x="6920851" y="32362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7"/>
          <p:cNvSpPr txBox="1"/>
          <p:nvPr/>
        </p:nvSpPr>
        <p:spPr>
          <a:xfrm>
            <a:off x="7225438" y="3191330"/>
            <a:ext cx="10428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情報の流れ</a:t>
            </a:r>
            <a:endParaRPr sz="1400" b="0" i="0" u="none" strike="noStrike" cap="none">
              <a:solidFill>
                <a:srgbClr val="000000"/>
              </a:solidFill>
              <a:latin typeface="Arial"/>
              <a:ea typeface="Arial"/>
              <a:cs typeface="Arial"/>
              <a:sym typeface="Arial"/>
            </a:endParaRPr>
          </a:p>
        </p:txBody>
      </p:sp>
      <p:sp>
        <p:nvSpPr>
          <p:cNvPr id="550" name="Google Shape;550;p27"/>
          <p:cNvSpPr txBox="1"/>
          <p:nvPr/>
        </p:nvSpPr>
        <p:spPr>
          <a:xfrm>
            <a:off x="7196897"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売上</a:t>
            </a:r>
            <a:endParaRPr sz="1400" b="0" i="0" u="none" strike="noStrike" cap="none">
              <a:solidFill>
                <a:srgbClr val="000000"/>
              </a:solidFill>
              <a:latin typeface="Arial"/>
              <a:ea typeface="Arial"/>
              <a:cs typeface="Arial"/>
              <a:sym typeface="Arial"/>
            </a:endParaRPr>
          </a:p>
        </p:txBody>
      </p:sp>
      <p:cxnSp>
        <p:nvCxnSpPr>
          <p:cNvPr id="551" name="Google Shape;551;p27"/>
          <p:cNvCxnSpPr/>
          <p:nvPr/>
        </p:nvCxnSpPr>
        <p:spPr>
          <a:xfrm rot="10800000">
            <a:off x="7027870" y="5576900"/>
            <a:ext cx="0" cy="912000"/>
          </a:xfrm>
          <a:prstGeom prst="straightConnector1">
            <a:avLst/>
          </a:prstGeom>
          <a:noFill/>
          <a:ln w="28575" cap="flat" cmpd="sng">
            <a:solidFill>
              <a:srgbClr val="000000"/>
            </a:solidFill>
            <a:prstDash val="solid"/>
            <a:miter lim="400000"/>
            <a:headEnd type="stealth" w="sm" len="sm"/>
            <a:tailEnd type="none" w="sm" len="sm"/>
          </a:ln>
        </p:spPr>
      </p:cxnSp>
      <p:sp>
        <p:nvSpPr>
          <p:cNvPr id="552" name="Google Shape;552;p27"/>
          <p:cNvSpPr/>
          <p:nvPr/>
        </p:nvSpPr>
        <p:spPr>
          <a:xfrm>
            <a:off x="689430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553" name="Google Shape;553;p27"/>
          <p:cNvSpPr/>
          <p:nvPr/>
        </p:nvSpPr>
        <p:spPr>
          <a:xfrm>
            <a:off x="1999730" y="4241151"/>
            <a:ext cx="1787400" cy="700500"/>
          </a:xfrm>
          <a:prstGeom prst="wedgeRoundRectCallout">
            <a:avLst>
              <a:gd name="adj1" fmla="val 59677"/>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7"/>
          <p:cNvSpPr txBox="1"/>
          <p:nvPr/>
        </p:nvSpPr>
        <p:spPr>
          <a:xfrm>
            <a:off x="2093299" y="4277875"/>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ビジネスモデルで重要な情報を補足コメントとして入れる</a:t>
            </a:r>
            <a:endParaRPr sz="1200" b="0" i="0" u="none" strike="noStrike" cap="none">
              <a:solidFill>
                <a:srgbClr val="000000"/>
              </a:solidFill>
              <a:latin typeface="Arial"/>
              <a:ea typeface="Arial"/>
              <a:cs typeface="Arial"/>
              <a:sym typeface="Arial"/>
            </a:endParaRPr>
          </a:p>
        </p:txBody>
      </p:sp>
      <p:sp>
        <p:nvSpPr>
          <p:cNvPr id="555" name="Google Shape;555;p27"/>
          <p:cNvSpPr/>
          <p:nvPr/>
        </p:nvSpPr>
        <p:spPr>
          <a:xfrm>
            <a:off x="10662068" y="2796638"/>
            <a:ext cx="1723200" cy="700500"/>
          </a:xfrm>
          <a:prstGeom prst="wedgeRoundRectCallout">
            <a:avLst>
              <a:gd name="adj1" fmla="val -57180"/>
              <a:gd name="adj2" fmla="val 22589"/>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27"/>
          <p:cNvSpPr txBox="1"/>
          <p:nvPr/>
        </p:nvSpPr>
        <p:spPr>
          <a:xfrm>
            <a:off x="10728237" y="2847975"/>
            <a:ext cx="16695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200" b="0" i="0" u="none" strike="noStrike" cap="none">
                <a:solidFill>
                  <a:srgbClr val="000000"/>
                </a:solidFill>
                <a:latin typeface="Arial"/>
                <a:ea typeface="Arial"/>
                <a:cs typeface="Arial"/>
                <a:sym typeface="Arial"/>
              </a:rPr>
              <a:t>ビジネスモデルで重要な情報を補足コメントとして入れる</a:t>
            </a:r>
            <a:endParaRPr sz="1200" b="0" i="0" u="none" strike="noStrike" cap="none">
              <a:solidFill>
                <a:srgbClr val="000000"/>
              </a:solidFill>
              <a:latin typeface="Arial"/>
              <a:ea typeface="Arial"/>
              <a:cs typeface="Arial"/>
              <a:sym typeface="Arial"/>
            </a:endParaRPr>
          </a:p>
        </p:txBody>
      </p:sp>
      <p:cxnSp>
        <p:nvCxnSpPr>
          <p:cNvPr id="557" name="Google Shape;557;p27"/>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grpSp>
        <p:nvGrpSpPr>
          <p:cNvPr id="558" name="Google Shape;558;p27"/>
          <p:cNvGrpSpPr/>
          <p:nvPr/>
        </p:nvGrpSpPr>
        <p:grpSpPr>
          <a:xfrm>
            <a:off x="8894815" y="1285323"/>
            <a:ext cx="690361" cy="1278111"/>
            <a:chOff x="-1" y="0"/>
            <a:chExt cx="946737" cy="1704148"/>
          </a:xfrm>
        </p:grpSpPr>
        <p:sp>
          <p:nvSpPr>
            <p:cNvPr id="559" name="Google Shape;559;p27"/>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560" name="Google Shape;560;p27"/>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561" name="Google Shape;561;p27"/>
          <p:cNvSpPr txBox="1"/>
          <p:nvPr/>
        </p:nvSpPr>
        <p:spPr>
          <a:xfrm>
            <a:off x="8268292" y="2634386"/>
            <a:ext cx="20445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関係者など</a:t>
            </a:r>
            <a:endParaRPr sz="1000" b="1" i="0" u="none" strike="noStrike" cap="none">
              <a:solidFill>
                <a:srgbClr val="000000"/>
              </a:solidFill>
              <a:latin typeface="Arial"/>
              <a:ea typeface="Arial"/>
              <a:cs typeface="Arial"/>
              <a:sym typeface="Arial"/>
            </a:endParaRPr>
          </a:p>
        </p:txBody>
      </p:sp>
      <p:grpSp>
        <p:nvGrpSpPr>
          <p:cNvPr id="562" name="Google Shape;562;p27"/>
          <p:cNvGrpSpPr/>
          <p:nvPr/>
        </p:nvGrpSpPr>
        <p:grpSpPr>
          <a:xfrm>
            <a:off x="8921466" y="3927338"/>
            <a:ext cx="714300" cy="1264500"/>
            <a:chOff x="7155962" y="1384607"/>
            <a:chExt cx="714300" cy="1264500"/>
          </a:xfrm>
        </p:grpSpPr>
        <p:sp>
          <p:nvSpPr>
            <p:cNvPr id="563" name="Google Shape;563;p27"/>
            <p:cNvSpPr/>
            <p:nvPr/>
          </p:nvSpPr>
          <p:spPr>
            <a:xfrm>
              <a:off x="7167935" y="1716206"/>
              <a:ext cx="690300" cy="9099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64" name="Google Shape;564;p27"/>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565" name="Google Shape;565;p27"/>
            <p:cNvCxnSpPr/>
            <p:nvPr/>
          </p:nvCxnSpPr>
          <p:spPr>
            <a:xfrm>
              <a:off x="7155962" y="1725294"/>
              <a:ext cx="714300" cy="0"/>
            </a:xfrm>
            <a:prstGeom prst="straightConnector1">
              <a:avLst/>
            </a:prstGeom>
            <a:noFill/>
            <a:ln w="19050" cap="flat" cmpd="sng">
              <a:solidFill>
                <a:srgbClr val="000000"/>
              </a:solidFill>
              <a:prstDash val="solid"/>
              <a:miter lim="400000"/>
              <a:headEnd type="none" w="sm" len="sm"/>
              <a:tailEnd type="none" w="sm" len="sm"/>
            </a:ln>
          </p:spPr>
        </p:cxnSp>
      </p:grpSp>
      <p:sp>
        <p:nvSpPr>
          <p:cNvPr id="566" name="Google Shape;566;p27"/>
          <p:cNvSpPr/>
          <p:nvPr/>
        </p:nvSpPr>
        <p:spPr>
          <a:xfrm>
            <a:off x="4035104" y="4248831"/>
            <a:ext cx="749400" cy="769800"/>
          </a:xfrm>
          <a:prstGeom prst="ellipse">
            <a:avLst/>
          </a:prstGeom>
          <a:solidFill>
            <a:srgbClr val="D4FCA9"/>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67" name="Google Shape;567;p27"/>
          <p:cNvSpPr/>
          <p:nvPr/>
        </p:nvSpPr>
        <p:spPr>
          <a:xfrm>
            <a:off x="7895662" y="4458556"/>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68" name="Google Shape;568;p27"/>
          <p:cNvCxnSpPr/>
          <p:nvPr/>
        </p:nvCxnSpPr>
        <p:spPr>
          <a:xfrm rot="10800000">
            <a:off x="9276978" y="2909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569" name="Google Shape;569;p27"/>
          <p:cNvSpPr/>
          <p:nvPr/>
        </p:nvSpPr>
        <p:spPr>
          <a:xfrm>
            <a:off x="9157424" y="32362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70" name="Google Shape;570;p27"/>
          <p:cNvCxnSpPr/>
          <p:nvPr/>
        </p:nvCxnSpPr>
        <p:spPr>
          <a:xfrm>
            <a:off x="7441625" y="1959866"/>
            <a:ext cx="1200000" cy="0"/>
          </a:xfrm>
          <a:prstGeom prst="straightConnector1">
            <a:avLst/>
          </a:prstGeom>
          <a:noFill/>
          <a:ln w="28575" cap="flat" cmpd="sng">
            <a:solidFill>
              <a:srgbClr val="000000"/>
            </a:solidFill>
            <a:prstDash val="solid"/>
            <a:miter lim="400000"/>
            <a:headEnd type="stealth" w="med" len="med"/>
            <a:tailEnd type="none" w="sm" len="sm"/>
          </a:ln>
        </p:spPr>
      </p:cxnSp>
      <p:sp>
        <p:nvSpPr>
          <p:cNvPr id="571" name="Google Shape;571;p27"/>
          <p:cNvSpPr/>
          <p:nvPr/>
        </p:nvSpPr>
        <p:spPr>
          <a:xfrm>
            <a:off x="7895662" y="1838923"/>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7"/>
          <p:cNvSpPr txBox="1"/>
          <p:nvPr/>
        </p:nvSpPr>
        <p:spPr>
          <a:xfrm>
            <a:off x="7559070" y="2153363"/>
            <a:ext cx="10428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情報の流れ</a:t>
            </a:r>
            <a:endParaRPr sz="1400" b="0" i="0" u="none" strike="noStrike" cap="none">
              <a:solidFill>
                <a:srgbClr val="000000"/>
              </a:solidFill>
              <a:latin typeface="Arial"/>
              <a:ea typeface="Arial"/>
              <a:cs typeface="Arial"/>
              <a:sym typeface="Arial"/>
            </a:endParaRPr>
          </a:p>
        </p:txBody>
      </p:sp>
      <p:sp>
        <p:nvSpPr>
          <p:cNvPr id="573" name="Google Shape;573;p27"/>
          <p:cNvSpPr txBox="1"/>
          <p:nvPr/>
        </p:nvSpPr>
        <p:spPr>
          <a:xfrm>
            <a:off x="7559070" y="4118087"/>
            <a:ext cx="10428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情報の流れ</a:t>
            </a:r>
            <a:endParaRPr sz="1400" b="0" i="0" u="none" strike="noStrike" cap="none">
              <a:solidFill>
                <a:srgbClr val="000000"/>
              </a:solidFill>
              <a:latin typeface="Arial"/>
              <a:ea typeface="Arial"/>
              <a:cs typeface="Arial"/>
              <a:sym typeface="Arial"/>
            </a:endParaRPr>
          </a:p>
        </p:txBody>
      </p:sp>
      <p:sp>
        <p:nvSpPr>
          <p:cNvPr id="574" name="Google Shape;574;p27"/>
          <p:cNvSpPr txBox="1"/>
          <p:nvPr/>
        </p:nvSpPr>
        <p:spPr>
          <a:xfrm>
            <a:off x="5127896" y="7378783"/>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400" b="0" i="0" u="none" strike="noStrike" cap="none">
                <a:solidFill>
                  <a:srgbClr val="000000"/>
                </a:solidFill>
                <a:latin typeface="Arial"/>
                <a:ea typeface="Arial"/>
                <a:cs typeface="Arial"/>
                <a:sym typeface="Arial"/>
              </a:rPr>
              <a:t>カネの流れ</a:t>
            </a:r>
            <a:endParaRPr sz="1400" b="0" i="0" u="none" strike="noStrike" cap="none">
              <a:solidFill>
                <a:srgbClr val="000000"/>
              </a:solidFill>
              <a:latin typeface="Arial"/>
              <a:ea typeface="Arial"/>
              <a:cs typeface="Arial"/>
              <a:sym typeface="Arial"/>
            </a:endParaRPr>
          </a:p>
        </p:txBody>
      </p:sp>
      <p:sp>
        <p:nvSpPr>
          <p:cNvPr id="575" name="Google Shape;575;p27"/>
          <p:cNvSpPr txBox="1"/>
          <p:nvPr/>
        </p:nvSpPr>
        <p:spPr>
          <a:xfrm>
            <a:off x="7586891" y="7378783"/>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400" b="0" i="0" u="none" strike="noStrike" cap="none">
                <a:solidFill>
                  <a:srgbClr val="000000"/>
                </a:solidFill>
                <a:latin typeface="Arial"/>
                <a:ea typeface="Arial"/>
                <a:cs typeface="Arial"/>
                <a:sym typeface="Arial"/>
              </a:rPr>
              <a:t>カネの流れ</a:t>
            </a:r>
            <a:endParaRPr sz="1400" b="0" i="0" u="none" strike="noStrike" cap="none">
              <a:solidFill>
                <a:srgbClr val="000000"/>
              </a:solidFill>
              <a:latin typeface="Arial"/>
              <a:ea typeface="Arial"/>
              <a:cs typeface="Arial"/>
              <a:sym typeface="Arial"/>
            </a:endParaRPr>
          </a:p>
        </p:txBody>
      </p:sp>
      <p:sp>
        <p:nvSpPr>
          <p:cNvPr id="576" name="Google Shape;576;p27"/>
          <p:cNvSpPr txBox="1"/>
          <p:nvPr/>
        </p:nvSpPr>
        <p:spPr>
          <a:xfrm>
            <a:off x="9505825" y="5802403"/>
            <a:ext cx="1086000" cy="4095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情報の流れ</a:t>
            </a:r>
            <a:endParaRPr sz="1400" b="0" i="0" u="none" strike="noStrike" cap="none">
              <a:solidFill>
                <a:srgbClr val="000000"/>
              </a:solidFill>
              <a:latin typeface="Arial"/>
              <a:ea typeface="Arial"/>
              <a:cs typeface="Arial"/>
              <a:sym typeface="Arial"/>
            </a:endParaRPr>
          </a:p>
        </p:txBody>
      </p:sp>
      <p:sp>
        <p:nvSpPr>
          <p:cNvPr id="577" name="Google Shape;577;p27"/>
          <p:cNvSpPr txBox="1"/>
          <p:nvPr/>
        </p:nvSpPr>
        <p:spPr>
          <a:xfrm>
            <a:off x="5444596" y="3152679"/>
            <a:ext cx="9789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400" b="0" i="0" u="none" strike="noStrike" cap="none">
                <a:solidFill>
                  <a:srgbClr val="000000"/>
                </a:solidFill>
                <a:latin typeface="Arial"/>
                <a:ea typeface="Arial"/>
                <a:cs typeface="Arial"/>
                <a:sym typeface="Arial"/>
              </a:rPr>
              <a:t>カネの流れ</a:t>
            </a:r>
            <a:endParaRPr sz="1400" b="0" i="0" u="none" strike="noStrike" cap="none">
              <a:solidFill>
                <a:srgbClr val="000000"/>
              </a:solidFill>
              <a:latin typeface="Arial"/>
              <a:ea typeface="Arial"/>
              <a:cs typeface="Arial"/>
              <a:sym typeface="Arial"/>
            </a:endParaRPr>
          </a:p>
        </p:txBody>
      </p:sp>
      <p:sp>
        <p:nvSpPr>
          <p:cNvPr id="578" name="Google Shape;578;p27"/>
          <p:cNvSpPr/>
          <p:nvPr/>
        </p:nvSpPr>
        <p:spPr>
          <a:xfrm rot="-5400000" flipH="1">
            <a:off x="4050092" y="1900091"/>
            <a:ext cx="2400786" cy="2035206"/>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79" name="Google Shape;579;p27"/>
          <p:cNvSpPr/>
          <p:nvPr/>
        </p:nvSpPr>
        <p:spPr>
          <a:xfrm>
            <a:off x="4114897" y="3223825"/>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580" name="Google Shape;580;p27"/>
          <p:cNvSpPr txBox="1"/>
          <p:nvPr/>
        </p:nvSpPr>
        <p:spPr>
          <a:xfrm>
            <a:off x="3131697" y="3497301"/>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カネの流れ</a:t>
            </a:r>
            <a:endParaRPr sz="1400" b="0" i="0" u="none" strike="noStrike" cap="none">
              <a:solidFill>
                <a:srgbClr val="000000"/>
              </a:solidFill>
              <a:latin typeface="Arial"/>
              <a:ea typeface="Arial"/>
              <a:cs typeface="Arial"/>
              <a:sym typeface="Arial"/>
            </a:endParaRPr>
          </a:p>
        </p:txBody>
      </p:sp>
      <p:sp>
        <p:nvSpPr>
          <p:cNvPr id="581" name="Google Shape;581;p27"/>
          <p:cNvSpPr/>
          <p:nvPr/>
        </p:nvSpPr>
        <p:spPr>
          <a:xfrm rot="-5400000" flipH="1">
            <a:off x="4461371" y="2311367"/>
            <a:ext cx="1964736" cy="1648728"/>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none" w="sm" len="sm"/>
            <a:tailEnd type="stealth" w="med" len="med"/>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82" name="Google Shape;582;p27"/>
          <p:cNvSpPr/>
          <p:nvPr/>
        </p:nvSpPr>
        <p:spPr>
          <a:xfrm>
            <a:off x="4488541" y="3224485"/>
            <a:ext cx="256500" cy="2637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583" name="Google Shape;583;p27"/>
          <p:cNvSpPr txBox="1"/>
          <p:nvPr/>
        </p:nvSpPr>
        <p:spPr>
          <a:xfrm>
            <a:off x="4686188" y="3487076"/>
            <a:ext cx="1067400" cy="363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モノの流れ</a:t>
            </a:r>
            <a:endParaRPr sz="1400" b="0" i="0" u="none" strike="noStrike" cap="none">
              <a:solidFill>
                <a:srgbClr val="000000"/>
              </a:solidFill>
              <a:latin typeface="Arial"/>
              <a:ea typeface="Arial"/>
              <a:cs typeface="Arial"/>
              <a:sym typeface="Arial"/>
            </a:endParaRPr>
          </a:p>
        </p:txBody>
      </p:sp>
      <p:sp>
        <p:nvSpPr>
          <p:cNvPr id="584" name="Google Shape;584;p27"/>
          <p:cNvSpPr/>
          <p:nvPr/>
        </p:nvSpPr>
        <p:spPr>
          <a:xfrm>
            <a:off x="89818" y="227531"/>
            <a:ext cx="26982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000000"/>
                </a:solidFill>
                <a:latin typeface="Arial"/>
                <a:ea typeface="Arial"/>
                <a:cs typeface="Arial"/>
                <a:sym typeface="Arial"/>
              </a:rPr>
              <a:t>※こちらのシートをコピーして</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ja" sz="1400" b="0" i="0" u="none" strike="noStrike" cap="none">
                <a:solidFill>
                  <a:srgbClr val="000000"/>
                </a:solidFill>
                <a:latin typeface="Arial"/>
                <a:ea typeface="Arial"/>
                <a:cs typeface="Arial"/>
                <a:sym typeface="Arial"/>
              </a:rPr>
              <a:t>編集すると便利です</a:t>
            </a:r>
            <a:endParaRPr/>
          </a:p>
        </p:txBody>
      </p:sp>
      <p:sp>
        <p:nvSpPr>
          <p:cNvPr id="585" name="Google Shape;585;p27"/>
          <p:cNvSpPr/>
          <p:nvPr/>
        </p:nvSpPr>
        <p:spPr>
          <a:xfrm>
            <a:off x="6486397" y="3925816"/>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22"/>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24"/>
          <p:cNvPicPr preferRelativeResize="0"/>
          <p:nvPr/>
        </p:nvPicPr>
        <p:blipFill>
          <a:blip r:embed="rId3">
            <a:alphaModFix/>
          </a:blip>
          <a:stretch>
            <a:fillRect/>
          </a:stretch>
        </p:blipFill>
        <p:spPr>
          <a:xfrm>
            <a:off x="243838" y="152400"/>
            <a:ext cx="13228319" cy="8267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5"/>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6"/>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7"/>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p:nvPr/>
        </p:nvSpPr>
        <p:spPr>
          <a:xfrm>
            <a:off x="3950561" y="191425"/>
            <a:ext cx="5814900" cy="681600"/>
          </a:xfrm>
          <a:prstGeom prst="rect">
            <a:avLst/>
          </a:prstGeom>
          <a:noFill/>
          <a:ln>
            <a:noFill/>
          </a:ln>
        </p:spPr>
        <p:txBody>
          <a:bodyPr spcFirstLastPara="1" wrap="square" lIns="32650" tIns="32650" rIns="32650" bIns="3265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ja" sz="4000" b="0" i="0" u="none" strike="noStrike" cap="none" dirty="0">
                <a:solidFill>
                  <a:srgbClr val="000000"/>
                </a:solidFill>
                <a:latin typeface="Arial"/>
                <a:ea typeface="Arial"/>
                <a:cs typeface="Arial"/>
                <a:sym typeface="Arial"/>
              </a:rPr>
              <a:t>逆説の構造</a:t>
            </a:r>
            <a:endParaRPr sz="500" dirty="0"/>
          </a:p>
        </p:txBody>
      </p:sp>
      <p:sp>
        <p:nvSpPr>
          <p:cNvPr id="287" name="Google Shape;287;p40"/>
          <p:cNvSpPr/>
          <p:nvPr/>
        </p:nvSpPr>
        <p:spPr>
          <a:xfrm>
            <a:off x="7488332" y="7148610"/>
            <a:ext cx="5736600" cy="8169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88" name="Google Shape;288;p40"/>
          <p:cNvSpPr/>
          <p:nvPr/>
        </p:nvSpPr>
        <p:spPr>
          <a:xfrm>
            <a:off x="776695" y="3229838"/>
            <a:ext cx="4112400" cy="8169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89" name="Google Shape;289;p40"/>
          <p:cNvSpPr/>
          <p:nvPr/>
        </p:nvSpPr>
        <p:spPr>
          <a:xfrm>
            <a:off x="7488332" y="3222016"/>
            <a:ext cx="5736600" cy="8169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90" name="Google Shape;290;p40"/>
          <p:cNvSpPr txBox="1"/>
          <p:nvPr/>
        </p:nvSpPr>
        <p:spPr>
          <a:xfrm>
            <a:off x="4443197" y="2572819"/>
            <a:ext cx="3605400" cy="538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定説を捉える</a:t>
            </a:r>
            <a:endParaRPr sz="500"/>
          </a:p>
        </p:txBody>
      </p:sp>
      <p:cxnSp>
        <p:nvCxnSpPr>
          <p:cNvPr id="291" name="Google Shape;291;p40"/>
          <p:cNvCxnSpPr/>
          <p:nvPr/>
        </p:nvCxnSpPr>
        <p:spPr>
          <a:xfrm>
            <a:off x="5229864" y="3624010"/>
            <a:ext cx="1935900" cy="0"/>
          </a:xfrm>
          <a:prstGeom prst="straightConnector1">
            <a:avLst/>
          </a:prstGeom>
          <a:noFill/>
          <a:ln w="38100" cap="flat" cmpd="sng">
            <a:solidFill>
              <a:srgbClr val="000000"/>
            </a:solidFill>
            <a:prstDash val="solid"/>
            <a:miter lim="400000"/>
            <a:headEnd type="none" w="sm" len="sm"/>
            <a:tailEnd type="triangle" w="med" len="med"/>
          </a:ln>
        </p:spPr>
      </p:cxnSp>
      <p:cxnSp>
        <p:nvCxnSpPr>
          <p:cNvPr id="292" name="Google Shape;292;p40"/>
          <p:cNvCxnSpPr/>
          <p:nvPr/>
        </p:nvCxnSpPr>
        <p:spPr>
          <a:xfrm>
            <a:off x="8668824" y="4574722"/>
            <a:ext cx="0" cy="1981800"/>
          </a:xfrm>
          <a:prstGeom prst="straightConnector1">
            <a:avLst/>
          </a:prstGeom>
          <a:noFill/>
          <a:ln w="38100" cap="flat" cmpd="sng">
            <a:solidFill>
              <a:srgbClr val="000000"/>
            </a:solidFill>
            <a:prstDash val="solid"/>
            <a:miter lim="400000"/>
            <a:headEnd type="none" w="sm" len="sm"/>
            <a:tailEnd type="triangle" w="med" len="med"/>
          </a:ln>
        </p:spPr>
      </p:cxnSp>
      <p:cxnSp>
        <p:nvCxnSpPr>
          <p:cNvPr id="293" name="Google Shape;293;p40"/>
          <p:cNvCxnSpPr/>
          <p:nvPr/>
        </p:nvCxnSpPr>
        <p:spPr>
          <a:xfrm>
            <a:off x="5241731" y="4586589"/>
            <a:ext cx="1917000" cy="1917000"/>
          </a:xfrm>
          <a:prstGeom prst="straightConnector1">
            <a:avLst/>
          </a:prstGeom>
          <a:noFill/>
          <a:ln w="38100" cap="flat" cmpd="sng">
            <a:solidFill>
              <a:srgbClr val="000000"/>
            </a:solidFill>
            <a:prstDash val="solid"/>
            <a:miter lim="400000"/>
            <a:headEnd type="triangle" w="med" len="med"/>
            <a:tailEnd type="none" w="sm" len="sm"/>
          </a:ln>
        </p:spPr>
      </p:cxnSp>
      <p:sp>
        <p:nvSpPr>
          <p:cNvPr id="294" name="Google Shape;294;p40"/>
          <p:cNvSpPr txBox="1"/>
          <p:nvPr/>
        </p:nvSpPr>
        <p:spPr>
          <a:xfrm>
            <a:off x="2295601" y="5007150"/>
            <a:ext cx="3125100" cy="538800"/>
          </a:xfrm>
          <a:prstGeom prst="rect">
            <a:avLst/>
          </a:prstGeom>
          <a:noFill/>
          <a:ln>
            <a:noFill/>
          </a:ln>
        </p:spPr>
        <p:txBody>
          <a:bodyPr spcFirstLastPara="1" wrap="square" lIns="38100" tIns="38100" rIns="38100" bIns="38100" anchor="ctr" anchorCtr="0">
            <a:spAutoFit/>
          </a:bodyPr>
          <a:lstStyle/>
          <a:p>
            <a:pPr marL="0" marR="0" lvl="1" indent="0" algn="r"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組み合わせる</a:t>
            </a:r>
            <a:endParaRPr sz="500"/>
          </a:p>
        </p:txBody>
      </p:sp>
      <p:sp>
        <p:nvSpPr>
          <p:cNvPr id="295" name="Google Shape;295;p40"/>
          <p:cNvSpPr txBox="1"/>
          <p:nvPr/>
        </p:nvSpPr>
        <p:spPr>
          <a:xfrm>
            <a:off x="9103671" y="5056667"/>
            <a:ext cx="2307900" cy="1000500"/>
          </a:xfrm>
          <a:prstGeom prst="rect">
            <a:avLst/>
          </a:prstGeom>
          <a:noFill/>
          <a:ln>
            <a:noFill/>
          </a:ln>
        </p:spPr>
        <p:txBody>
          <a:bodyPr spcFirstLastPara="1" wrap="square" lIns="38100" tIns="38100" rIns="38100" bIns="38100" anchor="ctr" anchorCtr="0">
            <a:spAutoFit/>
          </a:bodyPr>
          <a:lstStyle/>
          <a:p>
            <a:pPr marL="0" marR="0" lvl="1" indent="0" algn="l"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逆説を</a:t>
            </a:r>
            <a:endParaRPr sz="500"/>
          </a:p>
          <a:p>
            <a:pPr marL="0" marR="0" lvl="1" indent="0" algn="l" rtl="0">
              <a:lnSpc>
                <a:spcPct val="100000"/>
              </a:lnSpc>
              <a:spcBef>
                <a:spcPts val="0"/>
              </a:spcBef>
              <a:spcAft>
                <a:spcPts val="0"/>
              </a:spcAft>
              <a:buClr>
                <a:srgbClr val="000000"/>
              </a:buClr>
              <a:buSzPts val="3000"/>
              <a:buFont typeface="Arial"/>
              <a:buNone/>
            </a:pPr>
            <a:r>
              <a:rPr lang="ja" sz="3000" b="0" i="0" u="none" strike="noStrike" cap="none">
                <a:solidFill>
                  <a:srgbClr val="000000"/>
                </a:solidFill>
                <a:latin typeface="Arial"/>
                <a:ea typeface="Arial"/>
                <a:cs typeface="Arial"/>
                <a:sym typeface="Arial"/>
              </a:rPr>
              <a:t>生み出す</a:t>
            </a:r>
            <a:endParaRPr sz="500"/>
          </a:p>
        </p:txBody>
      </p:sp>
      <p:sp>
        <p:nvSpPr>
          <p:cNvPr id="296" name="Google Shape;296;p40"/>
          <p:cNvSpPr/>
          <p:nvPr/>
        </p:nvSpPr>
        <p:spPr>
          <a:xfrm>
            <a:off x="5860158" y="5209142"/>
            <a:ext cx="695400" cy="6954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97" name="Google Shape;297;p40"/>
          <p:cNvSpPr txBox="1"/>
          <p:nvPr/>
        </p:nvSpPr>
        <p:spPr>
          <a:xfrm>
            <a:off x="5883583" y="5229791"/>
            <a:ext cx="648600" cy="661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800"/>
              <a:buFont typeface="Arial"/>
              <a:buNone/>
            </a:pPr>
            <a:r>
              <a:rPr lang="ja" sz="3800" b="0" i="0" u="none" strike="noStrike" cap="none">
                <a:solidFill>
                  <a:srgbClr val="000000"/>
                </a:solidFill>
                <a:latin typeface="Arial"/>
                <a:ea typeface="Arial"/>
                <a:cs typeface="Arial"/>
                <a:sym typeface="Arial"/>
              </a:rPr>
              <a:t>３</a:t>
            </a:r>
            <a:endParaRPr sz="500"/>
          </a:p>
        </p:txBody>
      </p:sp>
      <p:sp>
        <p:nvSpPr>
          <p:cNvPr id="298" name="Google Shape;298;p40"/>
          <p:cNvSpPr/>
          <p:nvPr/>
        </p:nvSpPr>
        <p:spPr>
          <a:xfrm>
            <a:off x="5850633" y="3290636"/>
            <a:ext cx="695400" cy="6954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299" name="Google Shape;299;p40"/>
          <p:cNvSpPr txBox="1"/>
          <p:nvPr/>
        </p:nvSpPr>
        <p:spPr>
          <a:xfrm>
            <a:off x="5874058" y="3311286"/>
            <a:ext cx="648600" cy="661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800"/>
              <a:buFont typeface="Arial"/>
              <a:buNone/>
            </a:pPr>
            <a:r>
              <a:rPr lang="ja" sz="3800" b="0" i="0" u="none" strike="noStrike" cap="none">
                <a:solidFill>
                  <a:srgbClr val="000000"/>
                </a:solidFill>
                <a:latin typeface="Arial"/>
                <a:ea typeface="Arial"/>
                <a:cs typeface="Arial"/>
                <a:sym typeface="Arial"/>
              </a:rPr>
              <a:t>１</a:t>
            </a:r>
            <a:endParaRPr sz="500"/>
          </a:p>
        </p:txBody>
      </p:sp>
      <p:sp>
        <p:nvSpPr>
          <p:cNvPr id="300" name="Google Shape;300;p40"/>
          <p:cNvSpPr/>
          <p:nvPr/>
        </p:nvSpPr>
        <p:spPr>
          <a:xfrm>
            <a:off x="8321161" y="5205017"/>
            <a:ext cx="695400" cy="6954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301" name="Google Shape;301;p40"/>
          <p:cNvSpPr txBox="1"/>
          <p:nvPr/>
        </p:nvSpPr>
        <p:spPr>
          <a:xfrm>
            <a:off x="8339824" y="5225666"/>
            <a:ext cx="648600" cy="6618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800"/>
              <a:buFont typeface="Arial"/>
              <a:buNone/>
            </a:pPr>
            <a:r>
              <a:rPr lang="ja" sz="3800" b="0" i="0" u="none" strike="noStrike" cap="none">
                <a:solidFill>
                  <a:srgbClr val="000000"/>
                </a:solidFill>
                <a:latin typeface="Arial"/>
                <a:ea typeface="Arial"/>
                <a:cs typeface="Arial"/>
                <a:sym typeface="Arial"/>
              </a:rPr>
              <a:t>２</a:t>
            </a:r>
            <a:endParaRPr sz="500"/>
          </a:p>
        </p:txBody>
      </p:sp>
      <p:sp>
        <p:nvSpPr>
          <p:cNvPr id="302" name="Google Shape;302;p40"/>
          <p:cNvSpPr/>
          <p:nvPr/>
        </p:nvSpPr>
        <p:spPr>
          <a:xfrm>
            <a:off x="2420666" y="1318603"/>
            <a:ext cx="7650504" cy="1226502"/>
          </a:xfrm>
          <a:custGeom>
            <a:avLst/>
            <a:gdLst/>
            <a:ahLst/>
            <a:cxnLst/>
            <a:rect l="l" t="t" r="r" b="b"/>
            <a:pathLst>
              <a:path w="21600" h="21600" extrusionOk="0">
                <a:moveTo>
                  <a:pt x="72" y="0"/>
                </a:moveTo>
                <a:cubicBezTo>
                  <a:pt x="32" y="0"/>
                  <a:pt x="0" y="200"/>
                  <a:pt x="0" y="448"/>
                </a:cubicBezTo>
                <a:lnTo>
                  <a:pt x="0" y="18662"/>
                </a:lnTo>
                <a:cubicBezTo>
                  <a:pt x="0" y="18910"/>
                  <a:pt x="32" y="19110"/>
                  <a:pt x="72" y="19110"/>
                </a:cubicBezTo>
                <a:lnTo>
                  <a:pt x="10254" y="19110"/>
                </a:lnTo>
                <a:lnTo>
                  <a:pt x="10616" y="21600"/>
                </a:lnTo>
                <a:lnTo>
                  <a:pt x="10979" y="19110"/>
                </a:lnTo>
                <a:lnTo>
                  <a:pt x="21528" y="19110"/>
                </a:lnTo>
                <a:cubicBezTo>
                  <a:pt x="21568" y="19110"/>
                  <a:pt x="21600" y="18910"/>
                  <a:pt x="21600" y="18662"/>
                </a:cubicBezTo>
                <a:lnTo>
                  <a:pt x="21600" y="448"/>
                </a:lnTo>
                <a:cubicBezTo>
                  <a:pt x="21600" y="200"/>
                  <a:pt x="21568" y="0"/>
                  <a:pt x="21528" y="0"/>
                </a:cubicBezTo>
                <a:lnTo>
                  <a:pt x="72" y="0"/>
                </a:lnTo>
                <a:close/>
              </a:path>
            </a:pathLst>
          </a:custGeom>
          <a:solidFill>
            <a:srgbClr val="EDEF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 sz="2200"/>
              <a:t>その起点がどのように定説につながるか、</a:t>
            </a:r>
            <a:endParaRPr sz="2200"/>
          </a:p>
          <a:p>
            <a:pPr marL="0" marR="0" lvl="0" indent="0" algn="ctr" rtl="0">
              <a:lnSpc>
                <a:spcPct val="100000"/>
              </a:lnSpc>
              <a:spcBef>
                <a:spcPts val="0"/>
              </a:spcBef>
              <a:spcAft>
                <a:spcPts val="0"/>
              </a:spcAft>
              <a:buClr>
                <a:srgbClr val="000000"/>
              </a:buClr>
              <a:buSzPts val="3600"/>
              <a:buFont typeface="Arial"/>
              <a:buNone/>
            </a:pPr>
            <a:r>
              <a:rPr lang="ja" sz="2200"/>
              <a:t>理由や背景を書いてください</a:t>
            </a:r>
            <a:endParaRPr sz="2200" b="0" i="0" u="none" strike="noStrike" cap="none">
              <a:solidFill>
                <a:srgbClr val="000000"/>
              </a:solidFill>
              <a:latin typeface="Arial"/>
              <a:ea typeface="Arial"/>
              <a:cs typeface="Arial"/>
              <a:sym typeface="Arial"/>
            </a:endParaRPr>
          </a:p>
        </p:txBody>
      </p:sp>
      <p:sp>
        <p:nvSpPr>
          <p:cNvPr id="303" name="Google Shape;303;p40"/>
          <p:cNvSpPr/>
          <p:nvPr/>
        </p:nvSpPr>
        <p:spPr>
          <a:xfrm rot="-5400000">
            <a:off x="11336775" y="4249697"/>
            <a:ext cx="1433808" cy="2670732"/>
          </a:xfrm>
          <a:custGeom>
            <a:avLst/>
            <a:gdLst/>
            <a:ahLst/>
            <a:cxnLst/>
            <a:rect l="l" t="t" r="r" b="b"/>
            <a:pathLst>
              <a:path w="21600" h="21600" extrusionOk="0">
                <a:moveTo>
                  <a:pt x="12959" y="0"/>
                </a:moveTo>
                <a:lnTo>
                  <a:pt x="10069" y="1981"/>
                </a:lnTo>
                <a:lnTo>
                  <a:pt x="574" y="1981"/>
                </a:lnTo>
                <a:cubicBezTo>
                  <a:pt x="257" y="1981"/>
                  <a:pt x="0" y="2119"/>
                  <a:pt x="0" y="2289"/>
                </a:cubicBezTo>
                <a:lnTo>
                  <a:pt x="0" y="21293"/>
                </a:lnTo>
                <a:cubicBezTo>
                  <a:pt x="0" y="21463"/>
                  <a:pt x="257" y="21600"/>
                  <a:pt x="574" y="21600"/>
                </a:cubicBezTo>
                <a:lnTo>
                  <a:pt x="21026" y="21600"/>
                </a:lnTo>
                <a:cubicBezTo>
                  <a:pt x="21343" y="21600"/>
                  <a:pt x="21600" y="21463"/>
                  <a:pt x="21600" y="21293"/>
                </a:cubicBezTo>
                <a:lnTo>
                  <a:pt x="21600" y="2289"/>
                </a:lnTo>
                <a:cubicBezTo>
                  <a:pt x="21600" y="2119"/>
                  <a:pt x="21343" y="1981"/>
                  <a:pt x="21026" y="1981"/>
                </a:cubicBezTo>
                <a:lnTo>
                  <a:pt x="15851" y="1981"/>
                </a:lnTo>
                <a:lnTo>
                  <a:pt x="12959" y="0"/>
                </a:lnTo>
                <a:close/>
              </a:path>
            </a:pathLst>
          </a:custGeom>
          <a:solidFill>
            <a:srgbClr val="EDEF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304" name="Google Shape;304;p40"/>
          <p:cNvSpPr/>
          <p:nvPr/>
        </p:nvSpPr>
        <p:spPr>
          <a:xfrm rot="-5400000">
            <a:off x="1901750" y="4358791"/>
            <a:ext cx="2620134" cy="5072814"/>
          </a:xfrm>
          <a:custGeom>
            <a:avLst/>
            <a:gdLst/>
            <a:ahLst/>
            <a:cxnLst/>
            <a:rect l="l" t="t" r="r" b="b"/>
            <a:pathLst>
              <a:path w="21600" h="21600" extrusionOk="0">
                <a:moveTo>
                  <a:pt x="340" y="0"/>
                </a:moveTo>
                <a:cubicBezTo>
                  <a:pt x="152" y="0"/>
                  <a:pt x="0" y="79"/>
                  <a:pt x="0" y="176"/>
                </a:cubicBezTo>
                <a:lnTo>
                  <a:pt x="0" y="21424"/>
                </a:lnTo>
                <a:cubicBezTo>
                  <a:pt x="0" y="21521"/>
                  <a:pt x="152" y="21600"/>
                  <a:pt x="340" y="21600"/>
                </a:cubicBezTo>
                <a:lnTo>
                  <a:pt x="19533" y="21600"/>
                </a:lnTo>
                <a:cubicBezTo>
                  <a:pt x="19720" y="21600"/>
                  <a:pt x="19872" y="21521"/>
                  <a:pt x="19872" y="21424"/>
                </a:cubicBezTo>
                <a:lnTo>
                  <a:pt x="19872" y="16781"/>
                </a:lnTo>
                <a:lnTo>
                  <a:pt x="21600" y="15895"/>
                </a:lnTo>
                <a:lnTo>
                  <a:pt x="19872" y="15011"/>
                </a:lnTo>
                <a:lnTo>
                  <a:pt x="19872" y="176"/>
                </a:lnTo>
                <a:cubicBezTo>
                  <a:pt x="19872" y="79"/>
                  <a:pt x="19720" y="0"/>
                  <a:pt x="19533" y="0"/>
                </a:cubicBezTo>
                <a:lnTo>
                  <a:pt x="340" y="0"/>
                </a:lnTo>
                <a:close/>
              </a:path>
            </a:pathLst>
          </a:custGeom>
          <a:solidFill>
            <a:srgbClr val="EDEFF2"/>
          </a:solidFill>
          <a:ln>
            <a:noFill/>
          </a:ln>
        </p:spPr>
        <p:txBody>
          <a:bodyPr spcFirstLastPara="1" wrap="square" lIns="38100" tIns="38100" rIns="38100" bIns="381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305" name="Google Shape;305;p40"/>
          <p:cNvSpPr txBox="1"/>
          <p:nvPr/>
        </p:nvSpPr>
        <p:spPr>
          <a:xfrm>
            <a:off x="773465" y="6190608"/>
            <a:ext cx="4895700" cy="1539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2500"/>
              <a:buFont typeface="Arial"/>
              <a:buNone/>
            </a:pPr>
            <a:endParaRPr sz="500"/>
          </a:p>
        </p:txBody>
      </p:sp>
      <p:cxnSp>
        <p:nvCxnSpPr>
          <p:cNvPr id="306" name="Google Shape;306;p40"/>
          <p:cNvCxnSpPr/>
          <p:nvPr/>
        </p:nvCxnSpPr>
        <p:spPr>
          <a:xfrm>
            <a:off x="0" y="948220"/>
            <a:ext cx="13753200" cy="0"/>
          </a:xfrm>
          <a:prstGeom prst="straightConnector1">
            <a:avLst/>
          </a:prstGeom>
          <a:noFill/>
          <a:ln w="50800" cap="flat" cmpd="sng">
            <a:solidFill>
              <a:srgbClr val="DCDEE0"/>
            </a:solidFill>
            <a:prstDash val="solid"/>
            <a:miter lim="400000"/>
            <a:headEnd type="none" w="sm" len="sm"/>
            <a:tailEnd type="none" w="sm" len="sm"/>
          </a:ln>
        </p:spPr>
      </p:cxnSp>
      <p:sp>
        <p:nvSpPr>
          <p:cNvPr id="309" name="Google Shape;309;p40"/>
          <p:cNvSpPr txBox="1"/>
          <p:nvPr/>
        </p:nvSpPr>
        <p:spPr>
          <a:xfrm>
            <a:off x="203371" y="1208875"/>
            <a:ext cx="2313300" cy="692700"/>
          </a:xfrm>
          <a:prstGeom prst="rect">
            <a:avLst/>
          </a:prstGeom>
          <a:noFill/>
          <a:ln>
            <a:noFill/>
          </a:ln>
        </p:spPr>
        <p:txBody>
          <a:bodyPr spcFirstLastPara="1" wrap="square" lIns="106650" tIns="53325" rIns="106650" bIns="5332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ja" sz="1900" b="1">
                <a:solidFill>
                  <a:srgbClr val="03243D"/>
                </a:solidFill>
              </a:rPr>
              <a:t>※コピーして</a:t>
            </a:r>
            <a:endParaRPr sz="1900" b="1">
              <a:solidFill>
                <a:srgbClr val="03243D"/>
              </a:solidFill>
            </a:endParaRPr>
          </a:p>
          <a:p>
            <a:pPr marL="0" marR="0" lvl="0" indent="0" algn="l" rtl="0">
              <a:lnSpc>
                <a:spcPct val="100000"/>
              </a:lnSpc>
              <a:spcBef>
                <a:spcPts val="0"/>
              </a:spcBef>
              <a:spcAft>
                <a:spcPts val="0"/>
              </a:spcAft>
              <a:buClr>
                <a:srgbClr val="000000"/>
              </a:buClr>
              <a:buSzPts val="1900"/>
              <a:buFont typeface="Arial"/>
              <a:buNone/>
            </a:pPr>
            <a:r>
              <a:rPr lang="ja" sz="1900" b="1">
                <a:solidFill>
                  <a:srgbClr val="03243D"/>
                </a:solidFill>
              </a:rPr>
              <a:t>ご使用ください</a:t>
            </a:r>
            <a:endParaRPr sz="1600" b="0" i="0" u="none" strike="noStrike" cap="none">
              <a:solidFill>
                <a:srgbClr val="000000"/>
              </a:solidFill>
              <a:latin typeface="Arial"/>
              <a:ea typeface="Arial"/>
              <a:cs typeface="Arial"/>
              <a:sym typeface="Arial"/>
            </a:endParaRPr>
          </a:p>
        </p:txBody>
      </p:sp>
      <p:sp>
        <p:nvSpPr>
          <p:cNvPr id="310" name="Google Shape;310;p40"/>
          <p:cNvSpPr txBox="1"/>
          <p:nvPr/>
        </p:nvSpPr>
        <p:spPr>
          <a:xfrm>
            <a:off x="1030197" y="2793032"/>
            <a:ext cx="3605400" cy="3693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1900"/>
              <a:t>起点</a:t>
            </a:r>
            <a:endParaRPr sz="100"/>
          </a:p>
        </p:txBody>
      </p:sp>
      <p:sp>
        <p:nvSpPr>
          <p:cNvPr id="311" name="Google Shape;311;p40"/>
          <p:cNvSpPr txBox="1"/>
          <p:nvPr/>
        </p:nvSpPr>
        <p:spPr>
          <a:xfrm>
            <a:off x="8454922" y="2793032"/>
            <a:ext cx="3605400" cy="3693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1900"/>
              <a:t>定説</a:t>
            </a:r>
            <a:endParaRPr sz="100"/>
          </a:p>
        </p:txBody>
      </p:sp>
      <p:sp>
        <p:nvSpPr>
          <p:cNvPr id="312" name="Google Shape;312;p40"/>
          <p:cNvSpPr txBox="1"/>
          <p:nvPr/>
        </p:nvSpPr>
        <p:spPr>
          <a:xfrm>
            <a:off x="8454922" y="6744119"/>
            <a:ext cx="3605400" cy="369300"/>
          </a:xfrm>
          <a:prstGeom prst="rect">
            <a:avLst/>
          </a:prstGeom>
          <a:noFill/>
          <a:ln>
            <a:noFill/>
          </a:ln>
        </p:spPr>
        <p:txBody>
          <a:bodyPr spcFirstLastPara="1" wrap="square" lIns="38100" tIns="38100" rIns="38100" bIns="38100" anchor="ctr" anchorCtr="0">
            <a:spAutoFit/>
          </a:bodyPr>
          <a:lstStyle/>
          <a:p>
            <a:pPr marL="0" marR="0" lvl="1" indent="0" algn="ctr" rtl="0">
              <a:lnSpc>
                <a:spcPct val="100000"/>
              </a:lnSpc>
              <a:spcBef>
                <a:spcPts val="0"/>
              </a:spcBef>
              <a:spcAft>
                <a:spcPts val="0"/>
              </a:spcAft>
              <a:buClr>
                <a:srgbClr val="000000"/>
              </a:buClr>
              <a:buSzPts val="3000"/>
              <a:buFont typeface="Arial"/>
              <a:buNone/>
            </a:pPr>
            <a:r>
              <a:rPr lang="ja" sz="1900"/>
              <a:t>逆説</a:t>
            </a:r>
            <a:endParaRPr sz="100"/>
          </a:p>
        </p:txBody>
      </p:sp>
      <p:sp>
        <p:nvSpPr>
          <p:cNvPr id="313" name="Google Shape;313;p40"/>
          <p:cNvSpPr/>
          <p:nvPr/>
        </p:nvSpPr>
        <p:spPr>
          <a:xfrm>
            <a:off x="10938376" y="4868050"/>
            <a:ext cx="2450700" cy="1433700"/>
          </a:xfrm>
          <a:prstGeom prst="rect">
            <a:avLst/>
          </a:prstGeom>
          <a:noFill/>
          <a:ln>
            <a:noFill/>
          </a:ln>
        </p:spPr>
        <p:txBody>
          <a:bodyPr spcFirstLastPara="1" wrap="square" lIns="38100" tIns="38100" rIns="38100" bIns="38100" anchor="ctr" anchorCtr="0">
            <a:noAutofit/>
          </a:bodyPr>
          <a:lstStyle/>
          <a:p>
            <a:pPr marL="0" lvl="0" indent="0" algn="ctr" rtl="0">
              <a:spcBef>
                <a:spcPts val="0"/>
              </a:spcBef>
              <a:spcAft>
                <a:spcPts val="0"/>
              </a:spcAft>
              <a:buClr>
                <a:schemeClr val="dk1"/>
              </a:buClr>
              <a:buSzPts val="3600"/>
              <a:buFont typeface="Arial"/>
              <a:buNone/>
            </a:pPr>
            <a:r>
              <a:rPr lang="ja" sz="2000">
                <a:solidFill>
                  <a:schemeClr val="dk1"/>
                </a:solidFill>
              </a:rPr>
              <a:t>定説からどのように逆説につながるか</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理由や背景を書いてください</a:t>
            </a:r>
            <a:endParaRPr sz="2000">
              <a:solidFill>
                <a:schemeClr val="dk1"/>
              </a:solidFill>
            </a:endParaRPr>
          </a:p>
        </p:txBody>
      </p:sp>
      <p:sp>
        <p:nvSpPr>
          <p:cNvPr id="314" name="Google Shape;314;p40"/>
          <p:cNvSpPr/>
          <p:nvPr/>
        </p:nvSpPr>
        <p:spPr>
          <a:xfrm>
            <a:off x="675400" y="5788750"/>
            <a:ext cx="5072700" cy="2416500"/>
          </a:xfrm>
          <a:prstGeom prst="rect">
            <a:avLst/>
          </a:prstGeom>
          <a:noFill/>
          <a:ln>
            <a:noFill/>
          </a:ln>
        </p:spPr>
        <p:txBody>
          <a:bodyPr spcFirstLastPara="1" wrap="square" lIns="38100" tIns="38100" rIns="38100" bIns="38100" anchor="ctr" anchorCtr="0">
            <a:noAutofit/>
          </a:bodyPr>
          <a:lstStyle/>
          <a:p>
            <a:pPr marL="0" lvl="0" indent="0" algn="ctr" rtl="0">
              <a:spcBef>
                <a:spcPts val="0"/>
              </a:spcBef>
              <a:spcAft>
                <a:spcPts val="0"/>
              </a:spcAft>
              <a:buClr>
                <a:schemeClr val="dk1"/>
              </a:buClr>
              <a:buSzPts val="3600"/>
              <a:buFont typeface="Arial"/>
              <a:buNone/>
            </a:pPr>
            <a:r>
              <a:rPr lang="ja" sz="2000">
                <a:solidFill>
                  <a:schemeClr val="dk1"/>
                </a:solidFill>
              </a:rPr>
              <a:t>本来つながりにくい起点と逆説を</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どのようにつなげることができるか</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仕組みや施策や取り組みや理由について</a:t>
            </a:r>
            <a:endParaRPr sz="2000">
              <a:solidFill>
                <a:schemeClr val="dk1"/>
              </a:solidFill>
            </a:endParaRPr>
          </a:p>
          <a:p>
            <a:pPr marL="0" lvl="0" indent="0" algn="ctr" rtl="0">
              <a:spcBef>
                <a:spcPts val="0"/>
              </a:spcBef>
              <a:spcAft>
                <a:spcPts val="0"/>
              </a:spcAft>
              <a:buClr>
                <a:schemeClr val="dk1"/>
              </a:buClr>
              <a:buSzPts val="3600"/>
              <a:buFont typeface="Arial"/>
              <a:buNone/>
            </a:pPr>
            <a:r>
              <a:rPr lang="ja" sz="2000">
                <a:solidFill>
                  <a:schemeClr val="dk1"/>
                </a:solidFill>
              </a:rPr>
              <a:t>書いてください</a:t>
            </a:r>
            <a:endParaRPr sz="2000">
              <a:solidFill>
                <a:schemeClr val="dk1"/>
              </a:solidFill>
            </a:endParaRPr>
          </a:p>
        </p:txBody>
      </p:sp>
      <p:sp>
        <p:nvSpPr>
          <p:cNvPr id="2" name="Google Shape;1038;p36">
            <a:extLst>
              <a:ext uri="{FF2B5EF4-FFF2-40B4-BE49-F238E27FC236}">
                <a16:creationId xmlns:a16="http://schemas.microsoft.com/office/drawing/2014/main" id="{3C7E784D-737A-BA88-BB34-CB4A3C69B25C}"/>
              </a:ext>
            </a:extLst>
          </p:cNvPr>
          <p:cNvSpPr/>
          <p:nvPr/>
        </p:nvSpPr>
        <p:spPr>
          <a:xfrm>
            <a:off x="89818" y="227531"/>
            <a:ext cx="2698200" cy="523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dirty="0">
                <a:solidFill>
                  <a:srgbClr val="000000"/>
                </a:solidFill>
                <a:latin typeface="Arial"/>
                <a:ea typeface="Arial"/>
                <a:cs typeface="Arial"/>
                <a:sym typeface="Arial"/>
              </a:rPr>
              <a:t>※こちらのシートをコピーして</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ja" sz="1400" b="0" i="0" u="none" strike="noStrike" cap="none" dirty="0">
                <a:solidFill>
                  <a:srgbClr val="000000"/>
                </a:solidFill>
                <a:latin typeface="Arial"/>
                <a:ea typeface="Arial"/>
                <a:cs typeface="Arial"/>
                <a:sym typeface="Arial"/>
              </a:rPr>
              <a:t>編集すると便利です</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5" name="Google Shape;95;p21"/>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JP" altLang="en-US" sz="3000" b="0" i="0" u="none" strike="noStrike" cap="none">
                <a:solidFill>
                  <a:srgbClr val="434343"/>
                </a:solidFill>
                <a:latin typeface="Arial"/>
                <a:ea typeface="Arial"/>
                <a:cs typeface="Arial"/>
                <a:sym typeface="Arial"/>
              </a:rPr>
              <a:t>本ファイルにつきまして</a:t>
            </a:r>
            <a:endParaRPr sz="3000" b="0" i="0" u="none" strike="noStrike" cap="none">
              <a:solidFill>
                <a:srgbClr val="434343"/>
              </a:solidFill>
              <a:latin typeface="Arial"/>
              <a:ea typeface="Arial"/>
              <a:cs typeface="Arial"/>
              <a:sym typeface="Arial"/>
            </a:endParaRPr>
          </a:p>
        </p:txBody>
      </p:sp>
      <p:sp>
        <p:nvSpPr>
          <p:cNvPr id="96" name="Google Shape;96;p21"/>
          <p:cNvSpPr txBox="1"/>
          <p:nvPr/>
        </p:nvSpPr>
        <p:spPr>
          <a:xfrm>
            <a:off x="663216" y="2770104"/>
            <a:ext cx="12389418" cy="1540955"/>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chemeClr val="dk1"/>
              </a:buClr>
              <a:buSzPts val="1100"/>
              <a:buFont typeface="Arial"/>
              <a:buNone/>
            </a:pPr>
            <a:r>
              <a:rPr lang="ja-JP" altLang="en-US" sz="2400" b="0" i="0" u="none" strike="noStrike" cap="none">
                <a:solidFill>
                  <a:schemeClr val="dk1"/>
                </a:solidFill>
                <a:latin typeface="Arial"/>
                <a:ea typeface="Arial"/>
                <a:cs typeface="Arial"/>
                <a:sym typeface="Arial"/>
              </a:rPr>
              <a:t>「ビジネスモデル図解ツールキット」とは、スライド形式でビジネスモデルを図解するためのツールキットです。図解するために必要なパーツ・アイコンがあり、組み合わせることで簡単にビジネスモデルを図解することができます。</a:t>
            </a:r>
            <a:endParaRPr sz="2400" b="0" i="0" u="none" strike="noStrike" cap="none">
              <a:solidFill>
                <a:schemeClr val="dk1"/>
              </a:solidFill>
              <a:latin typeface="Arial"/>
              <a:ea typeface="Arial"/>
              <a:cs typeface="Arial"/>
              <a:sym typeface="Arial"/>
            </a:endParaRPr>
          </a:p>
        </p:txBody>
      </p:sp>
      <p:cxnSp>
        <p:nvCxnSpPr>
          <p:cNvPr id="99" name="Google Shape;99;p21"/>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
        <p:nvSpPr>
          <p:cNvPr id="18" name="Google Shape;96;p21">
            <a:extLst>
              <a:ext uri="{FF2B5EF4-FFF2-40B4-BE49-F238E27FC236}">
                <a16:creationId xmlns:a16="http://schemas.microsoft.com/office/drawing/2014/main" id="{65DF08CA-1F45-91A2-E6B2-3932F8794DB3}"/>
              </a:ext>
            </a:extLst>
          </p:cNvPr>
          <p:cNvSpPr txBox="1"/>
          <p:nvPr/>
        </p:nvSpPr>
        <p:spPr>
          <a:xfrm>
            <a:off x="663216" y="4534510"/>
            <a:ext cx="12389418" cy="2030352"/>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chemeClr val="dk1"/>
              </a:buClr>
              <a:buSzPts val="1100"/>
              <a:buFont typeface="Arial"/>
              <a:buNone/>
            </a:pPr>
            <a:r>
              <a:rPr lang="ja-JP" altLang="en-US" sz="1600" b="0" i="0" u="none" strike="noStrike" cap="none">
                <a:solidFill>
                  <a:schemeClr val="dk1"/>
                </a:solidFill>
                <a:latin typeface="Arial"/>
                <a:ea typeface="Arial"/>
                <a:cs typeface="Arial"/>
                <a:sym typeface="Arial"/>
              </a:rPr>
              <a:t>重要：こちらは法人用の商品です。中身は通常と変わりませんが、</a:t>
            </a:r>
            <a:r>
              <a:rPr lang="en-US" altLang="ja-JP" sz="1600" b="0" i="0" u="none" strike="noStrike" cap="none">
                <a:solidFill>
                  <a:schemeClr val="dk1"/>
                </a:solidFill>
                <a:latin typeface="Arial"/>
                <a:ea typeface="Arial"/>
                <a:cs typeface="Arial"/>
                <a:sym typeface="Arial"/>
              </a:rPr>
              <a:t>1</a:t>
            </a:r>
            <a:r>
              <a:rPr lang="ja-JP" altLang="en-US" sz="1600" b="0" i="0" u="none" strike="noStrike" cap="none">
                <a:solidFill>
                  <a:schemeClr val="dk1"/>
                </a:solidFill>
                <a:latin typeface="Arial"/>
                <a:ea typeface="Arial"/>
                <a:cs typeface="Arial"/>
                <a:sym typeface="Arial"/>
              </a:rPr>
              <a:t>つ購入するだけで、その企業内でシェアすることができます。ひとりひとり個人で購入するよりも、一度にまとめて購入したいという法人の方におすすめです。たとえば、社内の方のみがアクセスできる社内イントラにビジネスモデル図解ツールキットのファイルを掲載して社員がいつでも活用できるようにしたいといった活用を想定されます。</a:t>
            </a:r>
          </a:p>
        </p:txBody>
      </p:sp>
    </p:spTree>
    <p:extLst>
      <p:ext uri="{BB962C8B-B14F-4D97-AF65-F5344CB8AC3E}">
        <p14:creationId xmlns:p14="http://schemas.microsoft.com/office/powerpoint/2010/main" val="771633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8"/>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9"/>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20"/>
          <p:cNvPicPr preferRelativeResize="0"/>
          <p:nvPr/>
        </p:nvPicPr>
        <p:blipFill>
          <a:blip r:embed="rId3">
            <a:alphaModFix/>
          </a:blip>
          <a:stretch>
            <a:fillRect/>
          </a:stretch>
        </p:blipFill>
        <p:spPr>
          <a:xfrm>
            <a:off x="152400" y="152400"/>
            <a:ext cx="13228319" cy="8267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1"/>
          <p:cNvSpPr txBox="1"/>
          <p:nvPr/>
        </p:nvSpPr>
        <p:spPr>
          <a:xfrm>
            <a:off x="4856775" y="6433451"/>
            <a:ext cx="3992400" cy="1530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1800"/>
              <a:buFont typeface="Arial"/>
              <a:buNone/>
            </a:pPr>
            <a:r>
              <a:rPr lang="ja" sz="1800" b="0" i="0" u="none" strike="noStrike" cap="none">
                <a:solidFill>
                  <a:srgbClr val="434343"/>
                </a:solidFill>
                <a:latin typeface="Arial"/>
                <a:ea typeface="Arial"/>
                <a:cs typeface="Arial"/>
                <a:sym typeface="Arial"/>
              </a:rPr>
              <a:t>モノ・カネ・情報はそれぞれマークがつく。入れ子の場合は包含されるほうに●がつく。必ず存在するわけではない流れには点線を使う。</a:t>
            </a:r>
            <a:endParaRPr sz="1800" b="0" i="0" u="none" strike="noStrike" cap="none">
              <a:solidFill>
                <a:srgbClr val="434343"/>
              </a:solidFill>
              <a:latin typeface="Arial"/>
              <a:ea typeface="Arial"/>
              <a:cs typeface="Arial"/>
              <a:sym typeface="Arial"/>
            </a:endParaRPr>
          </a:p>
        </p:txBody>
      </p:sp>
      <p:sp>
        <p:nvSpPr>
          <p:cNvPr id="90" name="Google Shape;90;p21"/>
          <p:cNvSpPr txBox="1">
            <a:spLocks noGrp="1"/>
          </p:cNvSpPr>
          <p:nvPr>
            <p:ph type="title" idx="4294967295"/>
          </p:nvPr>
        </p:nvSpPr>
        <p:spPr>
          <a:xfrm>
            <a:off x="433700" y="1192925"/>
            <a:ext cx="4291800" cy="7191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ja" sz="3700" b="1">
                <a:latin typeface="Arial"/>
                <a:ea typeface="Arial"/>
                <a:cs typeface="Arial"/>
                <a:sym typeface="Arial"/>
              </a:rPr>
              <a:t>主体</a:t>
            </a:r>
            <a:r>
              <a:rPr lang="ja" sz="3100">
                <a:solidFill>
                  <a:srgbClr val="434343"/>
                </a:solidFill>
                <a:latin typeface="Arial"/>
                <a:ea typeface="Arial"/>
                <a:cs typeface="Arial"/>
                <a:sym typeface="Arial"/>
              </a:rPr>
              <a:t>とは？</a:t>
            </a:r>
            <a:endParaRPr sz="3500">
              <a:solidFill>
                <a:srgbClr val="434343"/>
              </a:solidFill>
              <a:latin typeface="Arial"/>
              <a:ea typeface="Arial"/>
              <a:cs typeface="Arial"/>
              <a:sym typeface="Arial"/>
            </a:endParaRPr>
          </a:p>
        </p:txBody>
      </p:sp>
      <p:sp>
        <p:nvSpPr>
          <p:cNvPr id="91" name="Google Shape;91;p21"/>
          <p:cNvSpPr txBox="1">
            <a:spLocks noGrp="1"/>
          </p:cNvSpPr>
          <p:nvPr>
            <p:ph type="title" idx="4294967295"/>
          </p:nvPr>
        </p:nvSpPr>
        <p:spPr>
          <a:xfrm>
            <a:off x="4981950" y="1314129"/>
            <a:ext cx="3752100" cy="476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ja" sz="3700" b="1">
                <a:latin typeface="Arial"/>
                <a:ea typeface="Arial"/>
                <a:cs typeface="Arial"/>
                <a:sym typeface="Arial"/>
              </a:rPr>
              <a:t>矢印</a:t>
            </a:r>
            <a:r>
              <a:rPr lang="ja" sz="3100">
                <a:solidFill>
                  <a:srgbClr val="434343"/>
                </a:solidFill>
                <a:latin typeface="Arial"/>
                <a:ea typeface="Arial"/>
                <a:cs typeface="Arial"/>
                <a:sym typeface="Arial"/>
              </a:rPr>
              <a:t>とは？</a:t>
            </a:r>
            <a:endParaRPr sz="3100">
              <a:solidFill>
                <a:srgbClr val="434343"/>
              </a:solidFill>
              <a:latin typeface="Arial"/>
              <a:ea typeface="Arial"/>
              <a:cs typeface="Arial"/>
              <a:sym typeface="Arial"/>
            </a:endParaRPr>
          </a:p>
        </p:txBody>
      </p:sp>
      <p:sp>
        <p:nvSpPr>
          <p:cNvPr id="92" name="Google Shape;92;p21"/>
          <p:cNvSpPr txBox="1">
            <a:spLocks noGrp="1"/>
          </p:cNvSpPr>
          <p:nvPr>
            <p:ph type="title" idx="4294967295"/>
          </p:nvPr>
        </p:nvSpPr>
        <p:spPr>
          <a:xfrm>
            <a:off x="9687250" y="1314129"/>
            <a:ext cx="3258300" cy="476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lvl="0" indent="0" algn="ctr" rtl="0">
              <a:lnSpc>
                <a:spcPct val="100000"/>
              </a:lnSpc>
              <a:spcBef>
                <a:spcPts val="0"/>
              </a:spcBef>
              <a:spcAft>
                <a:spcPts val="0"/>
              </a:spcAft>
              <a:buSzPts val="3600"/>
              <a:buNone/>
            </a:pPr>
            <a:r>
              <a:rPr lang="ja" sz="3700" b="1">
                <a:latin typeface="Arial"/>
                <a:ea typeface="Arial"/>
                <a:cs typeface="Arial"/>
                <a:sym typeface="Arial"/>
              </a:rPr>
              <a:t>補足</a:t>
            </a:r>
            <a:r>
              <a:rPr lang="ja" sz="3300">
                <a:solidFill>
                  <a:srgbClr val="434343"/>
                </a:solidFill>
                <a:latin typeface="Arial"/>
                <a:ea typeface="Arial"/>
                <a:cs typeface="Arial"/>
                <a:sym typeface="Arial"/>
              </a:rPr>
              <a:t>とは？</a:t>
            </a:r>
            <a:endParaRPr sz="3300">
              <a:solidFill>
                <a:srgbClr val="434343"/>
              </a:solidFill>
              <a:latin typeface="Arial"/>
              <a:ea typeface="Arial"/>
              <a:cs typeface="Arial"/>
              <a:sym typeface="Arial"/>
            </a:endParaRPr>
          </a:p>
        </p:txBody>
      </p:sp>
      <p:sp>
        <p:nvSpPr>
          <p:cNvPr id="93" name="Google Shape;93;p21"/>
          <p:cNvSpPr txBox="1"/>
          <p:nvPr/>
        </p:nvSpPr>
        <p:spPr>
          <a:xfrm>
            <a:off x="433700" y="6433454"/>
            <a:ext cx="3992400" cy="20268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1800"/>
              <a:buFont typeface="Arial"/>
              <a:buNone/>
            </a:pPr>
            <a:r>
              <a:rPr lang="ja" sz="1800" b="0" i="0" u="none" strike="noStrike" cap="none">
                <a:solidFill>
                  <a:srgbClr val="434343"/>
                </a:solidFill>
                <a:latin typeface="Arial"/>
                <a:ea typeface="Arial"/>
                <a:cs typeface="Arial"/>
                <a:sym typeface="Arial"/>
              </a:rPr>
              <a:t>主体は</a:t>
            </a:r>
            <a:r>
              <a:rPr lang="ja" sz="1800" b="0" i="0" u="none" strike="noStrike" cap="none">
                <a:solidFill>
                  <a:srgbClr val="000000"/>
                </a:solidFill>
                <a:latin typeface="Arial"/>
                <a:ea typeface="Arial"/>
                <a:cs typeface="Arial"/>
                <a:sym typeface="Arial"/>
              </a:rPr>
              <a:t>3×3の9マスにおさめるルール</a:t>
            </a:r>
            <a:r>
              <a:rPr lang="ja" sz="1800" b="0" i="0" u="none" strike="noStrike" cap="none">
                <a:solidFill>
                  <a:srgbClr val="434343"/>
                </a:solidFill>
                <a:latin typeface="Arial"/>
                <a:ea typeface="Arial"/>
                <a:cs typeface="Arial"/>
                <a:sym typeface="Arial"/>
              </a:rPr>
              <a:t>。上から3段の構造で、上段は利用者、中段は事業、下段は事業者を置く共通の形式になっている。</a:t>
            </a:r>
            <a:endParaRPr sz="1800" b="0" i="0" u="none" strike="noStrike" cap="none">
              <a:solidFill>
                <a:schemeClr val="dk1"/>
              </a:solidFill>
              <a:latin typeface="Arial"/>
              <a:ea typeface="Arial"/>
              <a:cs typeface="Arial"/>
              <a:sym typeface="Arial"/>
            </a:endParaRPr>
          </a:p>
        </p:txBody>
      </p:sp>
      <p:sp>
        <p:nvSpPr>
          <p:cNvPr id="94" name="Google Shape;94;p21"/>
          <p:cNvSpPr txBox="1"/>
          <p:nvPr/>
        </p:nvSpPr>
        <p:spPr>
          <a:xfrm>
            <a:off x="9299950" y="6433454"/>
            <a:ext cx="3992400" cy="20268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1800"/>
              <a:buFont typeface="Arial"/>
              <a:buNone/>
            </a:pPr>
            <a:r>
              <a:rPr lang="ja" sz="1800" b="0" i="0" u="none" strike="noStrike" cap="none">
                <a:solidFill>
                  <a:srgbClr val="434343"/>
                </a:solidFill>
                <a:latin typeface="Arial"/>
                <a:ea typeface="Arial"/>
                <a:cs typeface="Arial"/>
                <a:sym typeface="Arial"/>
              </a:rPr>
              <a:t>なぜこの主体があるのか？なぜこの矢印があるのか？この固有名詞はどんな意味か？など、初めて見た人にもわかりやすいように書く。</a:t>
            </a:r>
            <a:endParaRPr sz="1800" b="0" i="0" u="none" strike="noStrike" cap="none">
              <a:solidFill>
                <a:schemeClr val="dk1"/>
              </a:solidFill>
              <a:latin typeface="Arial"/>
              <a:ea typeface="Arial"/>
              <a:cs typeface="Arial"/>
              <a:sym typeface="Arial"/>
            </a:endParaRPr>
          </a:p>
        </p:txBody>
      </p:sp>
      <p:sp>
        <p:nvSpPr>
          <p:cNvPr id="95" name="Google Shape;95;p21"/>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図解はこの３つの要素でつくられている</a:t>
            </a:r>
            <a:endParaRPr sz="3000" b="0" i="0" u="none" strike="noStrike" cap="none">
              <a:solidFill>
                <a:srgbClr val="434343"/>
              </a:solidFill>
              <a:latin typeface="Arial"/>
              <a:ea typeface="Arial"/>
              <a:cs typeface="Arial"/>
              <a:sym typeface="Arial"/>
            </a:endParaRPr>
          </a:p>
        </p:txBody>
      </p:sp>
      <p:sp>
        <p:nvSpPr>
          <p:cNvPr id="96" name="Google Shape;96;p21"/>
          <p:cNvSpPr txBox="1"/>
          <p:nvPr/>
        </p:nvSpPr>
        <p:spPr>
          <a:xfrm>
            <a:off x="553850" y="1952475"/>
            <a:ext cx="3752100" cy="864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chemeClr val="dk1"/>
              </a:buClr>
              <a:buSzPts val="1100"/>
              <a:buFont typeface="Arial"/>
              <a:buNone/>
            </a:pPr>
            <a:r>
              <a:rPr lang="ja" sz="2400" b="0" i="0" u="none" strike="noStrike" cap="none">
                <a:solidFill>
                  <a:schemeClr val="dk1"/>
                </a:solidFill>
                <a:latin typeface="Arial"/>
                <a:ea typeface="Arial"/>
                <a:cs typeface="Arial"/>
                <a:sym typeface="Arial"/>
              </a:rPr>
              <a:t>ビジネスにおける重要な関係者・物のこと</a:t>
            </a:r>
            <a:endParaRPr sz="2400" b="0" i="0" u="none" strike="noStrike" cap="none">
              <a:solidFill>
                <a:schemeClr val="dk1"/>
              </a:solidFill>
              <a:latin typeface="Arial"/>
              <a:ea typeface="Arial"/>
              <a:cs typeface="Arial"/>
              <a:sym typeface="Arial"/>
            </a:endParaRPr>
          </a:p>
        </p:txBody>
      </p:sp>
      <p:sp>
        <p:nvSpPr>
          <p:cNvPr id="97" name="Google Shape;97;p21"/>
          <p:cNvSpPr txBox="1"/>
          <p:nvPr/>
        </p:nvSpPr>
        <p:spPr>
          <a:xfrm>
            <a:off x="4981950" y="1952475"/>
            <a:ext cx="3752100" cy="864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2400"/>
              <a:buFont typeface="Arial"/>
              <a:buNone/>
            </a:pPr>
            <a:r>
              <a:rPr lang="ja" sz="2400" b="0" i="0" u="none" strike="noStrike" cap="none">
                <a:solidFill>
                  <a:schemeClr val="dk1"/>
                </a:solidFill>
                <a:latin typeface="Arial"/>
                <a:ea typeface="Arial"/>
                <a:cs typeface="Arial"/>
                <a:sym typeface="Arial"/>
              </a:rPr>
              <a:t>主体の間を流れる重要な関係性のこと</a:t>
            </a:r>
            <a:endParaRPr sz="2400" b="0" i="0" u="none" strike="noStrike" cap="none">
              <a:solidFill>
                <a:schemeClr val="dk1"/>
              </a:solidFill>
              <a:latin typeface="Arial"/>
              <a:ea typeface="Arial"/>
              <a:cs typeface="Arial"/>
              <a:sym typeface="Arial"/>
            </a:endParaRPr>
          </a:p>
        </p:txBody>
      </p:sp>
      <p:sp>
        <p:nvSpPr>
          <p:cNvPr id="98" name="Google Shape;98;p21"/>
          <p:cNvSpPr txBox="1"/>
          <p:nvPr/>
        </p:nvSpPr>
        <p:spPr>
          <a:xfrm>
            <a:off x="9320200" y="1952479"/>
            <a:ext cx="3992400" cy="864600"/>
          </a:xfrm>
          <a:prstGeom prst="rect">
            <a:avLst/>
          </a:prstGeom>
          <a:noFill/>
          <a:ln>
            <a:noFill/>
          </a:ln>
        </p:spPr>
        <p:txBody>
          <a:bodyPr spcFirstLastPara="1" wrap="square" lIns="72000" tIns="72000" rIns="72000" bIns="72000" anchor="t" anchorCtr="0">
            <a:noAutofit/>
          </a:bodyPr>
          <a:lstStyle/>
          <a:p>
            <a:pPr marL="72000" marR="72000" lvl="0" indent="0" algn="just" rtl="0">
              <a:lnSpc>
                <a:spcPct val="115000"/>
              </a:lnSpc>
              <a:spcBef>
                <a:spcPts val="0"/>
              </a:spcBef>
              <a:spcAft>
                <a:spcPts val="0"/>
              </a:spcAft>
              <a:buClr>
                <a:srgbClr val="000000"/>
              </a:buClr>
              <a:buSzPts val="2400"/>
              <a:buFont typeface="Arial"/>
              <a:buNone/>
            </a:pPr>
            <a:r>
              <a:rPr lang="ja" sz="2400" b="0" i="0" u="none" strike="noStrike" cap="none">
                <a:solidFill>
                  <a:schemeClr val="dk1"/>
                </a:solidFill>
                <a:latin typeface="Arial"/>
                <a:ea typeface="Arial"/>
                <a:cs typeface="Arial"/>
                <a:sym typeface="Arial"/>
              </a:rPr>
              <a:t>主体や矢印だけでは描ききれない重要な情報のこと</a:t>
            </a:r>
            <a:endParaRPr sz="2400" b="0" i="0" u="none" strike="noStrike" cap="none">
              <a:solidFill>
                <a:schemeClr val="dk1"/>
              </a:solidFill>
              <a:latin typeface="Arial"/>
              <a:ea typeface="Arial"/>
              <a:cs typeface="Arial"/>
              <a:sym typeface="Arial"/>
            </a:endParaRPr>
          </a:p>
        </p:txBody>
      </p:sp>
      <p:cxnSp>
        <p:nvCxnSpPr>
          <p:cNvPr id="99" name="Google Shape;99;p21"/>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
        <p:nvSpPr>
          <p:cNvPr id="100" name="Google Shape;100;p21"/>
          <p:cNvSpPr/>
          <p:nvPr/>
        </p:nvSpPr>
        <p:spPr>
          <a:xfrm>
            <a:off x="10090551" y="3989088"/>
            <a:ext cx="2528100" cy="1369200"/>
          </a:xfrm>
          <a:prstGeom prst="wedgeRoundRectCallout">
            <a:avLst>
              <a:gd name="adj1" fmla="val -60324"/>
              <a:gd name="adj2" fmla="val 19865"/>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21"/>
          <p:cNvSpPr txBox="1"/>
          <p:nvPr/>
        </p:nvSpPr>
        <p:spPr>
          <a:xfrm>
            <a:off x="10156721" y="4073675"/>
            <a:ext cx="2545200" cy="1191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None/>
            </a:pPr>
            <a:r>
              <a:rPr lang="ja" sz="1800" b="0" i="0" u="none" strike="noStrike" cap="none">
                <a:solidFill>
                  <a:srgbClr val="000000"/>
                </a:solidFill>
                <a:latin typeface="Arial"/>
                <a:ea typeface="Arial"/>
                <a:cs typeface="Arial"/>
                <a:sym typeface="Arial"/>
              </a:rPr>
              <a:t>ビジネスモデルで重要な情報を補足コメントとして入れる</a:t>
            </a:r>
            <a:endParaRPr sz="1800" b="0" i="0" u="none" strike="noStrike" cap="none">
              <a:solidFill>
                <a:srgbClr val="000000"/>
              </a:solidFill>
              <a:latin typeface="Arial"/>
              <a:ea typeface="Arial"/>
              <a:cs typeface="Arial"/>
              <a:sym typeface="Arial"/>
            </a:endParaRPr>
          </a:p>
        </p:txBody>
      </p:sp>
      <p:cxnSp>
        <p:nvCxnSpPr>
          <p:cNvPr id="102" name="Google Shape;102;p21"/>
          <p:cNvCxnSpPr/>
          <p:nvPr/>
        </p:nvCxnSpPr>
        <p:spPr>
          <a:xfrm rot="10800000">
            <a:off x="5878744" y="4525193"/>
            <a:ext cx="19920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03" name="Google Shape;103;p21"/>
          <p:cNvCxnSpPr/>
          <p:nvPr/>
        </p:nvCxnSpPr>
        <p:spPr>
          <a:xfrm rot="10800000">
            <a:off x="5878744" y="5353667"/>
            <a:ext cx="19920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04" name="Google Shape;104;p21"/>
          <p:cNvCxnSpPr/>
          <p:nvPr/>
        </p:nvCxnSpPr>
        <p:spPr>
          <a:xfrm rot="10800000">
            <a:off x="5878744" y="3694042"/>
            <a:ext cx="1992000" cy="0"/>
          </a:xfrm>
          <a:prstGeom prst="straightConnector1">
            <a:avLst/>
          </a:prstGeom>
          <a:noFill/>
          <a:ln w="28575" cap="flat" cmpd="sng">
            <a:solidFill>
              <a:srgbClr val="000000"/>
            </a:solidFill>
            <a:prstDash val="solid"/>
            <a:miter lim="400000"/>
            <a:headEnd type="stealth" w="med" len="med"/>
            <a:tailEnd type="none" w="sm" len="sm"/>
          </a:ln>
        </p:spPr>
      </p:cxnSp>
      <p:sp>
        <p:nvSpPr>
          <p:cNvPr id="105" name="Google Shape;105;p21"/>
          <p:cNvSpPr/>
          <p:nvPr/>
        </p:nvSpPr>
        <p:spPr>
          <a:xfrm>
            <a:off x="6664504" y="4318862"/>
            <a:ext cx="420300" cy="4320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106" name="Google Shape;106;p21"/>
          <p:cNvSpPr txBox="1"/>
          <p:nvPr/>
        </p:nvSpPr>
        <p:spPr>
          <a:xfrm>
            <a:off x="5962662" y="3081273"/>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107" name="Google Shape;107;p21"/>
          <p:cNvSpPr txBox="1"/>
          <p:nvPr/>
        </p:nvSpPr>
        <p:spPr>
          <a:xfrm>
            <a:off x="5962662" y="3930064"/>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108" name="Google Shape;108;p21"/>
          <p:cNvSpPr txBox="1"/>
          <p:nvPr/>
        </p:nvSpPr>
        <p:spPr>
          <a:xfrm>
            <a:off x="5962662" y="4771853"/>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109" name="Google Shape;109;p21"/>
          <p:cNvSpPr/>
          <p:nvPr/>
        </p:nvSpPr>
        <p:spPr>
          <a:xfrm>
            <a:off x="6679853" y="5155589"/>
            <a:ext cx="389700" cy="3897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21"/>
          <p:cNvSpPr/>
          <p:nvPr/>
        </p:nvSpPr>
        <p:spPr>
          <a:xfrm>
            <a:off x="6664485" y="3482122"/>
            <a:ext cx="420300" cy="4320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111" name="Google Shape;111;p21"/>
          <p:cNvCxnSpPr/>
          <p:nvPr/>
        </p:nvCxnSpPr>
        <p:spPr>
          <a:xfrm>
            <a:off x="5855369" y="6100358"/>
            <a:ext cx="1908900" cy="0"/>
          </a:xfrm>
          <a:prstGeom prst="straightConnector1">
            <a:avLst/>
          </a:prstGeom>
          <a:noFill/>
          <a:ln w="28575" cap="flat" cmpd="sng">
            <a:solidFill>
              <a:srgbClr val="000000"/>
            </a:solidFill>
            <a:prstDash val="solid"/>
            <a:miter lim="400000"/>
            <a:headEnd type="none" w="sm" len="sm"/>
            <a:tailEnd type="oval" w="lg" len="lg"/>
          </a:ln>
        </p:spPr>
      </p:cxnSp>
      <p:sp>
        <p:nvSpPr>
          <p:cNvPr id="112" name="Google Shape;112;p21"/>
          <p:cNvSpPr txBox="1"/>
          <p:nvPr/>
        </p:nvSpPr>
        <p:spPr>
          <a:xfrm>
            <a:off x="5962662" y="5655438"/>
            <a:ext cx="1824000" cy="4320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入れ子</a:t>
            </a:r>
            <a:endParaRPr sz="1400" b="1" i="0" u="none" strike="noStrike" cap="none">
              <a:solidFill>
                <a:srgbClr val="000000"/>
              </a:solidFill>
              <a:latin typeface="Arial"/>
              <a:ea typeface="Arial"/>
              <a:cs typeface="Arial"/>
              <a:sym typeface="Arial"/>
            </a:endParaRPr>
          </a:p>
        </p:txBody>
      </p:sp>
      <p:sp>
        <p:nvSpPr>
          <p:cNvPr id="113" name="Google Shape;113;p21"/>
          <p:cNvSpPr/>
          <p:nvPr/>
        </p:nvSpPr>
        <p:spPr>
          <a:xfrm>
            <a:off x="2314250" y="5455797"/>
            <a:ext cx="223800" cy="3987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grpSp>
        <p:nvGrpSpPr>
          <p:cNvPr id="114" name="Google Shape;114;p21"/>
          <p:cNvGrpSpPr/>
          <p:nvPr/>
        </p:nvGrpSpPr>
        <p:grpSpPr>
          <a:xfrm>
            <a:off x="2314269" y="3647852"/>
            <a:ext cx="223825" cy="402892"/>
            <a:chOff x="-1" y="0"/>
            <a:chExt cx="1361468" cy="2450682"/>
          </a:xfrm>
        </p:grpSpPr>
        <p:sp>
          <p:nvSpPr>
            <p:cNvPr id="115" name="Google Shape;115;p21"/>
            <p:cNvSpPr/>
            <p:nvPr/>
          </p:nvSpPr>
          <p:spPr>
            <a:xfrm>
              <a:off x="-1" y="1016982"/>
              <a:ext cx="1361468" cy="1433700"/>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600" b="0" i="0" u="none" strike="noStrike" cap="none">
                <a:solidFill>
                  <a:srgbClr val="000000"/>
                </a:solidFill>
                <a:latin typeface="Arial"/>
                <a:ea typeface="Arial"/>
                <a:cs typeface="Arial"/>
                <a:sym typeface="Arial"/>
              </a:endParaRPr>
            </a:p>
          </p:txBody>
        </p:sp>
        <p:sp>
          <p:nvSpPr>
            <p:cNvPr id="116" name="Google Shape;116;p21"/>
            <p:cNvSpPr/>
            <p:nvPr/>
          </p:nvSpPr>
          <p:spPr>
            <a:xfrm>
              <a:off x="54664" y="0"/>
              <a:ext cx="1230900" cy="1229400"/>
            </a:xfrm>
            <a:prstGeom prst="ellipse">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grpSp>
      <p:cxnSp>
        <p:nvCxnSpPr>
          <p:cNvPr id="117" name="Google Shape;117;p21"/>
          <p:cNvCxnSpPr/>
          <p:nvPr/>
        </p:nvCxnSpPr>
        <p:spPr>
          <a:xfrm>
            <a:off x="1771859" y="4785427"/>
            <a:ext cx="396000" cy="0"/>
          </a:xfrm>
          <a:prstGeom prst="straightConnector1">
            <a:avLst/>
          </a:prstGeom>
          <a:noFill/>
          <a:ln w="31750" cap="flat" cmpd="sng">
            <a:solidFill>
              <a:srgbClr val="000000"/>
            </a:solidFill>
            <a:prstDash val="solid"/>
            <a:miter lim="400000"/>
            <a:headEnd type="none" w="sm" len="sm"/>
            <a:tailEnd type="stealth" w="med" len="med"/>
          </a:ln>
        </p:spPr>
      </p:cxnSp>
      <p:sp>
        <p:nvSpPr>
          <p:cNvPr id="118" name="Google Shape;118;p21"/>
          <p:cNvSpPr/>
          <p:nvPr/>
        </p:nvSpPr>
        <p:spPr>
          <a:xfrm>
            <a:off x="3234054" y="4587020"/>
            <a:ext cx="223800" cy="3999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sp>
        <p:nvSpPr>
          <p:cNvPr id="119" name="Google Shape;119;p21"/>
          <p:cNvSpPr/>
          <p:nvPr/>
        </p:nvSpPr>
        <p:spPr>
          <a:xfrm rot="10800000">
            <a:off x="1529625" y="5092163"/>
            <a:ext cx="595836" cy="570672"/>
          </a:xfrm>
          <a:custGeom>
            <a:avLst/>
            <a:gdLst/>
            <a:ahLst/>
            <a:cxnLst/>
            <a:rect l="l" t="t" r="r" b="b"/>
            <a:pathLst>
              <a:path w="21600" h="21600" extrusionOk="0">
                <a:moveTo>
                  <a:pt x="21600" y="21600"/>
                </a:moveTo>
                <a:lnTo>
                  <a:pt x="21560" y="3"/>
                </a:lnTo>
                <a:lnTo>
                  <a:pt x="0" y="0"/>
                </a:lnTo>
              </a:path>
            </a:pathLst>
          </a:custGeom>
          <a:noFill/>
          <a:ln w="31750" cap="flat" cmpd="sng">
            <a:solidFill>
              <a:srgbClr val="000000"/>
            </a:solidFill>
            <a:prstDash val="solid"/>
            <a:miter lim="400000"/>
            <a:headEnd type="stealth" w="med" len="med"/>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20" name="Google Shape;120;p21"/>
          <p:cNvSpPr/>
          <p:nvPr/>
        </p:nvSpPr>
        <p:spPr>
          <a:xfrm>
            <a:off x="2314250" y="4583936"/>
            <a:ext cx="223800" cy="3999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sp>
        <p:nvSpPr>
          <p:cNvPr id="121" name="Google Shape;121;p21"/>
          <p:cNvSpPr/>
          <p:nvPr/>
        </p:nvSpPr>
        <p:spPr>
          <a:xfrm>
            <a:off x="1410571" y="4583936"/>
            <a:ext cx="223800" cy="399900"/>
          </a:xfrm>
          <a:prstGeom prst="rect">
            <a:avLst/>
          </a:prstGeom>
          <a:solidFill>
            <a:srgbClr val="FFFFFF"/>
          </a:solidFill>
          <a:ln w="317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4000" b="0" i="0" u="none" strike="noStrike" cap="none">
              <a:solidFill>
                <a:srgbClr val="000000"/>
              </a:solidFill>
              <a:latin typeface="Arial"/>
              <a:ea typeface="Arial"/>
              <a:cs typeface="Arial"/>
              <a:sym typeface="Arial"/>
            </a:endParaRPr>
          </a:p>
        </p:txBody>
      </p:sp>
      <p:cxnSp>
        <p:nvCxnSpPr>
          <p:cNvPr id="122" name="Google Shape;122;p21"/>
          <p:cNvCxnSpPr/>
          <p:nvPr/>
        </p:nvCxnSpPr>
        <p:spPr>
          <a:xfrm>
            <a:off x="2426256" y="4149380"/>
            <a:ext cx="0" cy="279600"/>
          </a:xfrm>
          <a:prstGeom prst="straightConnector1">
            <a:avLst/>
          </a:prstGeom>
          <a:noFill/>
          <a:ln w="31750" cap="flat" cmpd="sng">
            <a:solidFill>
              <a:srgbClr val="000000"/>
            </a:solidFill>
            <a:prstDash val="solid"/>
            <a:miter lim="400000"/>
            <a:headEnd type="none" w="sm" len="sm"/>
            <a:tailEnd type="stealth" w="med" len="med"/>
          </a:ln>
        </p:spPr>
      </p:cxnSp>
      <p:cxnSp>
        <p:nvCxnSpPr>
          <p:cNvPr id="123" name="Google Shape;123;p21"/>
          <p:cNvCxnSpPr/>
          <p:nvPr/>
        </p:nvCxnSpPr>
        <p:spPr>
          <a:xfrm>
            <a:off x="2688077" y="4785427"/>
            <a:ext cx="396000" cy="0"/>
          </a:xfrm>
          <a:prstGeom prst="straightConnector1">
            <a:avLst/>
          </a:prstGeom>
          <a:noFill/>
          <a:ln w="31750" cap="flat" cmpd="sng">
            <a:solidFill>
              <a:srgbClr val="000000"/>
            </a:solidFill>
            <a:prstDash val="solid"/>
            <a:miter lim="400000"/>
            <a:headEnd type="none" w="sm" len="sm"/>
            <a:tailEnd type="stealth" w="med" len="med"/>
          </a:ln>
        </p:spPr>
      </p:cxnSp>
      <p:sp>
        <p:nvSpPr>
          <p:cNvPr id="124" name="Google Shape;124;p21"/>
          <p:cNvSpPr/>
          <p:nvPr/>
        </p:nvSpPr>
        <p:spPr>
          <a:xfrm>
            <a:off x="2742282" y="3859559"/>
            <a:ext cx="602424" cy="569430"/>
          </a:xfrm>
          <a:custGeom>
            <a:avLst/>
            <a:gdLst/>
            <a:ahLst/>
            <a:cxnLst/>
            <a:rect l="l" t="t" r="r" b="b"/>
            <a:pathLst>
              <a:path w="21600" h="21600" extrusionOk="0">
                <a:moveTo>
                  <a:pt x="21364" y="21600"/>
                </a:moveTo>
                <a:lnTo>
                  <a:pt x="21600" y="3"/>
                </a:lnTo>
                <a:lnTo>
                  <a:pt x="0" y="0"/>
                </a:lnTo>
              </a:path>
            </a:pathLst>
          </a:custGeom>
          <a:noFill/>
          <a:ln w="31750" cap="flat" cmpd="sng">
            <a:solidFill>
              <a:srgbClr val="000000"/>
            </a:solidFill>
            <a:prstDash val="solid"/>
            <a:miter lim="400000"/>
            <a:headEnd type="none" w="sm" len="sm"/>
            <a:tailEnd type="stealth" w="med" len="med"/>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sp>
        <p:nvSpPr>
          <p:cNvPr id="125" name="Google Shape;125;p21"/>
          <p:cNvSpPr/>
          <p:nvPr/>
        </p:nvSpPr>
        <p:spPr>
          <a:xfrm flipH="1">
            <a:off x="1529625" y="3859491"/>
            <a:ext cx="595836" cy="569322"/>
          </a:xfrm>
          <a:custGeom>
            <a:avLst/>
            <a:gdLst/>
            <a:ahLst/>
            <a:cxnLst/>
            <a:rect l="l" t="t" r="r" b="b"/>
            <a:pathLst>
              <a:path w="21600" h="21600" extrusionOk="0">
                <a:moveTo>
                  <a:pt x="21600" y="21600"/>
                </a:moveTo>
                <a:lnTo>
                  <a:pt x="21560" y="3"/>
                </a:lnTo>
                <a:lnTo>
                  <a:pt x="0" y="0"/>
                </a:lnTo>
              </a:path>
            </a:pathLst>
          </a:custGeom>
          <a:noFill/>
          <a:ln w="31750" cap="flat" cmpd="sng">
            <a:solidFill>
              <a:srgbClr val="000000"/>
            </a:solidFill>
            <a:prstDash val="solid"/>
            <a:miter lim="400000"/>
            <a:headEnd type="stealth" w="med" len="med"/>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Arial"/>
              <a:ea typeface="Arial"/>
              <a:cs typeface="Arial"/>
              <a:sym typeface="Arial"/>
            </a:endParaRPr>
          </a:p>
        </p:txBody>
      </p:sp>
      <p:cxnSp>
        <p:nvCxnSpPr>
          <p:cNvPr id="126" name="Google Shape;126;p21"/>
          <p:cNvCxnSpPr/>
          <p:nvPr/>
        </p:nvCxnSpPr>
        <p:spPr>
          <a:xfrm>
            <a:off x="1965798" y="3449745"/>
            <a:ext cx="0" cy="2622900"/>
          </a:xfrm>
          <a:prstGeom prst="straightConnector1">
            <a:avLst/>
          </a:prstGeom>
          <a:noFill/>
          <a:ln w="19050" cap="flat" cmpd="sng">
            <a:solidFill>
              <a:srgbClr val="000000"/>
            </a:solidFill>
            <a:prstDash val="dashDot"/>
            <a:miter lim="400000"/>
            <a:headEnd type="none" w="sm" len="sm"/>
            <a:tailEnd type="none" w="sm" len="sm"/>
          </a:ln>
        </p:spPr>
      </p:cxnSp>
      <p:cxnSp>
        <p:nvCxnSpPr>
          <p:cNvPr id="127" name="Google Shape;127;p21"/>
          <p:cNvCxnSpPr/>
          <p:nvPr/>
        </p:nvCxnSpPr>
        <p:spPr>
          <a:xfrm>
            <a:off x="1079215" y="3449745"/>
            <a:ext cx="0" cy="2622900"/>
          </a:xfrm>
          <a:prstGeom prst="straightConnector1">
            <a:avLst/>
          </a:prstGeom>
          <a:noFill/>
          <a:ln w="19050" cap="flat" cmpd="sng">
            <a:solidFill>
              <a:srgbClr val="000000"/>
            </a:solidFill>
            <a:prstDash val="dashDot"/>
            <a:miter lim="400000"/>
            <a:headEnd type="none" w="sm" len="sm"/>
            <a:tailEnd type="none" w="sm" len="sm"/>
          </a:ln>
        </p:spPr>
      </p:cxnSp>
      <p:cxnSp>
        <p:nvCxnSpPr>
          <p:cNvPr id="128" name="Google Shape;128;p21"/>
          <p:cNvCxnSpPr/>
          <p:nvPr/>
        </p:nvCxnSpPr>
        <p:spPr>
          <a:xfrm>
            <a:off x="2890368" y="3449745"/>
            <a:ext cx="0" cy="2622900"/>
          </a:xfrm>
          <a:prstGeom prst="straightConnector1">
            <a:avLst/>
          </a:prstGeom>
          <a:noFill/>
          <a:ln w="19050" cap="flat" cmpd="sng">
            <a:solidFill>
              <a:srgbClr val="000000"/>
            </a:solidFill>
            <a:prstDash val="dashDot"/>
            <a:miter lim="400000"/>
            <a:headEnd type="none" w="sm" len="sm"/>
            <a:tailEnd type="none" w="sm" len="sm"/>
          </a:ln>
        </p:spPr>
      </p:cxnSp>
      <p:cxnSp>
        <p:nvCxnSpPr>
          <p:cNvPr id="129" name="Google Shape;129;p21"/>
          <p:cNvCxnSpPr/>
          <p:nvPr/>
        </p:nvCxnSpPr>
        <p:spPr>
          <a:xfrm>
            <a:off x="3773297" y="3449745"/>
            <a:ext cx="0" cy="2622900"/>
          </a:xfrm>
          <a:prstGeom prst="straightConnector1">
            <a:avLst/>
          </a:prstGeom>
          <a:noFill/>
          <a:ln w="19050" cap="flat" cmpd="sng">
            <a:solidFill>
              <a:srgbClr val="000000"/>
            </a:solidFill>
            <a:prstDash val="dashDot"/>
            <a:miter lim="400000"/>
            <a:headEnd type="none" w="sm" len="sm"/>
            <a:tailEnd type="none" w="sm" len="sm"/>
          </a:ln>
        </p:spPr>
      </p:cxnSp>
      <p:sp>
        <p:nvSpPr>
          <p:cNvPr id="130" name="Google Shape;130;p21"/>
          <p:cNvSpPr txBox="1"/>
          <p:nvPr/>
        </p:nvSpPr>
        <p:spPr>
          <a:xfrm>
            <a:off x="1039178" y="322936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1</a:t>
            </a:r>
            <a:endParaRPr/>
          </a:p>
        </p:txBody>
      </p:sp>
      <p:sp>
        <p:nvSpPr>
          <p:cNvPr id="131" name="Google Shape;131;p21"/>
          <p:cNvSpPr txBox="1"/>
          <p:nvPr/>
        </p:nvSpPr>
        <p:spPr>
          <a:xfrm>
            <a:off x="1039178" y="405613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4</a:t>
            </a:r>
            <a:endParaRPr/>
          </a:p>
        </p:txBody>
      </p:sp>
      <p:sp>
        <p:nvSpPr>
          <p:cNvPr id="132" name="Google Shape;132;p21"/>
          <p:cNvSpPr txBox="1"/>
          <p:nvPr/>
        </p:nvSpPr>
        <p:spPr>
          <a:xfrm>
            <a:off x="1039178" y="4989081"/>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7</a:t>
            </a:r>
            <a:endParaRPr/>
          </a:p>
        </p:txBody>
      </p:sp>
      <p:sp>
        <p:nvSpPr>
          <p:cNvPr id="133" name="Google Shape;133;p21"/>
          <p:cNvSpPr txBox="1"/>
          <p:nvPr/>
        </p:nvSpPr>
        <p:spPr>
          <a:xfrm>
            <a:off x="1929938" y="322936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2</a:t>
            </a:r>
            <a:endParaRPr/>
          </a:p>
        </p:txBody>
      </p:sp>
      <p:sp>
        <p:nvSpPr>
          <p:cNvPr id="134" name="Google Shape;134;p21"/>
          <p:cNvSpPr txBox="1"/>
          <p:nvPr/>
        </p:nvSpPr>
        <p:spPr>
          <a:xfrm>
            <a:off x="1929938" y="405613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5</a:t>
            </a:r>
            <a:endParaRPr/>
          </a:p>
        </p:txBody>
      </p:sp>
      <p:sp>
        <p:nvSpPr>
          <p:cNvPr id="135" name="Google Shape;135;p21"/>
          <p:cNvSpPr txBox="1"/>
          <p:nvPr/>
        </p:nvSpPr>
        <p:spPr>
          <a:xfrm>
            <a:off x="1929938" y="4989081"/>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8</a:t>
            </a:r>
            <a:endParaRPr/>
          </a:p>
        </p:txBody>
      </p:sp>
      <p:sp>
        <p:nvSpPr>
          <p:cNvPr id="136" name="Google Shape;136;p21"/>
          <p:cNvSpPr txBox="1"/>
          <p:nvPr/>
        </p:nvSpPr>
        <p:spPr>
          <a:xfrm>
            <a:off x="2850332" y="322936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3</a:t>
            </a:r>
            <a:endParaRPr/>
          </a:p>
        </p:txBody>
      </p:sp>
      <p:sp>
        <p:nvSpPr>
          <p:cNvPr id="137" name="Google Shape;137;p21"/>
          <p:cNvSpPr txBox="1"/>
          <p:nvPr/>
        </p:nvSpPr>
        <p:spPr>
          <a:xfrm>
            <a:off x="2850332" y="4056134"/>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6</a:t>
            </a:r>
            <a:endParaRPr/>
          </a:p>
        </p:txBody>
      </p:sp>
      <p:sp>
        <p:nvSpPr>
          <p:cNvPr id="138" name="Google Shape;138;p21"/>
          <p:cNvSpPr txBox="1"/>
          <p:nvPr/>
        </p:nvSpPr>
        <p:spPr>
          <a:xfrm>
            <a:off x="2850332" y="4989081"/>
            <a:ext cx="382500" cy="831300"/>
          </a:xfrm>
          <a:prstGeom prst="rect">
            <a:avLst/>
          </a:prstGeom>
          <a:noFill/>
          <a:ln>
            <a:noFill/>
          </a:ln>
        </p:spPr>
        <p:txBody>
          <a:bodyPr spcFirstLastPara="1" wrap="square" lIns="228600" tIns="228600" rIns="228600" bIns="228600" anchor="t" anchorCtr="0">
            <a:spAutoFit/>
          </a:bodyPr>
          <a:lstStyle/>
          <a:p>
            <a:pPr marL="0" marR="0" lvl="0" indent="0" algn="ctr" rtl="0">
              <a:lnSpc>
                <a:spcPct val="100000"/>
              </a:lnSpc>
              <a:spcBef>
                <a:spcPts val="0"/>
              </a:spcBef>
              <a:spcAft>
                <a:spcPts val="0"/>
              </a:spcAft>
              <a:buNone/>
            </a:pPr>
            <a:r>
              <a:rPr lang="ja" sz="2400" b="0" i="0" u="none" strike="noStrike" cap="none">
                <a:solidFill>
                  <a:srgbClr val="9299AA"/>
                </a:solidFill>
                <a:latin typeface="Arial"/>
                <a:ea typeface="Arial"/>
                <a:cs typeface="Arial"/>
                <a:sym typeface="Arial"/>
              </a:rPr>
              <a:t>9</a:t>
            </a:r>
            <a:endParaRPr/>
          </a:p>
        </p:txBody>
      </p:sp>
      <p:cxnSp>
        <p:nvCxnSpPr>
          <p:cNvPr id="139" name="Google Shape;139;p21"/>
          <p:cNvCxnSpPr/>
          <p:nvPr/>
        </p:nvCxnSpPr>
        <p:spPr>
          <a:xfrm rot="10800000">
            <a:off x="1075097" y="6093461"/>
            <a:ext cx="2698200" cy="0"/>
          </a:xfrm>
          <a:prstGeom prst="straightConnector1">
            <a:avLst/>
          </a:prstGeom>
          <a:noFill/>
          <a:ln w="19050" cap="flat" cmpd="sng">
            <a:solidFill>
              <a:srgbClr val="000000"/>
            </a:solidFill>
            <a:prstDash val="dashDot"/>
            <a:miter lim="400000"/>
            <a:headEnd type="none" w="sm" len="sm"/>
            <a:tailEnd type="none" w="sm" len="sm"/>
          </a:ln>
        </p:spPr>
      </p:cxnSp>
      <p:cxnSp>
        <p:nvCxnSpPr>
          <p:cNvPr id="140" name="Google Shape;140;p21"/>
          <p:cNvCxnSpPr/>
          <p:nvPr/>
        </p:nvCxnSpPr>
        <p:spPr>
          <a:xfrm rot="10800000">
            <a:off x="1075097" y="3449745"/>
            <a:ext cx="2698200" cy="0"/>
          </a:xfrm>
          <a:prstGeom prst="straightConnector1">
            <a:avLst/>
          </a:prstGeom>
          <a:noFill/>
          <a:ln w="19050" cap="flat" cmpd="sng">
            <a:solidFill>
              <a:srgbClr val="000000"/>
            </a:solidFill>
            <a:prstDash val="dashDot"/>
            <a:miter lim="400000"/>
            <a:headEnd type="none" w="sm" len="sm"/>
            <a:tailEnd type="none" w="sm" len="sm"/>
          </a:ln>
        </p:spPr>
      </p:cxnSp>
      <p:cxnSp>
        <p:nvCxnSpPr>
          <p:cNvPr id="141" name="Google Shape;141;p21"/>
          <p:cNvCxnSpPr/>
          <p:nvPr/>
        </p:nvCxnSpPr>
        <p:spPr>
          <a:xfrm rot="10800000">
            <a:off x="1075097" y="4289225"/>
            <a:ext cx="2698200" cy="0"/>
          </a:xfrm>
          <a:prstGeom prst="straightConnector1">
            <a:avLst/>
          </a:prstGeom>
          <a:noFill/>
          <a:ln w="19050" cap="flat" cmpd="sng">
            <a:solidFill>
              <a:srgbClr val="000000"/>
            </a:solidFill>
            <a:prstDash val="dashDot"/>
            <a:miter lim="400000"/>
            <a:headEnd type="none" w="sm" len="sm"/>
            <a:tailEnd type="none" w="sm" len="sm"/>
          </a:ln>
        </p:spPr>
      </p:cxnSp>
      <p:cxnSp>
        <p:nvCxnSpPr>
          <p:cNvPr id="142" name="Google Shape;142;p21"/>
          <p:cNvCxnSpPr/>
          <p:nvPr/>
        </p:nvCxnSpPr>
        <p:spPr>
          <a:xfrm rot="10800000">
            <a:off x="1075097" y="5233102"/>
            <a:ext cx="2698200" cy="0"/>
          </a:xfrm>
          <a:prstGeom prst="straightConnector1">
            <a:avLst/>
          </a:prstGeom>
          <a:noFill/>
          <a:ln w="19050" cap="flat" cmpd="sng">
            <a:solidFill>
              <a:srgbClr val="000000"/>
            </a:solidFill>
            <a:prstDash val="dashDot"/>
            <a:miter lim="400000"/>
            <a:headEnd type="none" w="sm" len="sm"/>
            <a:tailEnd type="none" w="sm" len="sm"/>
          </a:ln>
        </p:spPr>
      </p:cxnSp>
      <p:sp>
        <p:nvSpPr>
          <p:cNvPr id="143" name="Google Shape;143;p21"/>
          <p:cNvSpPr/>
          <p:nvPr/>
        </p:nvSpPr>
        <p:spPr>
          <a:xfrm>
            <a:off x="3865994" y="3733762"/>
            <a:ext cx="7233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434343"/>
                </a:solidFill>
                <a:latin typeface="Arial"/>
                <a:ea typeface="Arial"/>
                <a:cs typeface="Arial"/>
                <a:sym typeface="Arial"/>
              </a:rPr>
              <a:t>利用者</a:t>
            </a:r>
            <a:endParaRPr sz="1400" b="0" i="0" u="none" strike="noStrike" cap="none">
              <a:solidFill>
                <a:srgbClr val="000000"/>
              </a:solidFill>
              <a:latin typeface="Arial"/>
              <a:ea typeface="Arial"/>
              <a:cs typeface="Arial"/>
              <a:sym typeface="Arial"/>
            </a:endParaRPr>
          </a:p>
        </p:txBody>
      </p:sp>
      <p:sp>
        <p:nvSpPr>
          <p:cNvPr id="144" name="Google Shape;144;p21"/>
          <p:cNvSpPr/>
          <p:nvPr/>
        </p:nvSpPr>
        <p:spPr>
          <a:xfrm>
            <a:off x="3865994" y="4610062"/>
            <a:ext cx="5436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434343"/>
                </a:solidFill>
                <a:latin typeface="Arial"/>
                <a:ea typeface="Arial"/>
                <a:cs typeface="Arial"/>
                <a:sym typeface="Arial"/>
              </a:rPr>
              <a:t>事業</a:t>
            </a:r>
            <a:endParaRPr sz="1400" b="0" i="0" u="none" strike="noStrike" cap="none">
              <a:solidFill>
                <a:srgbClr val="000000"/>
              </a:solidFill>
              <a:latin typeface="Arial"/>
              <a:ea typeface="Arial"/>
              <a:cs typeface="Arial"/>
              <a:sym typeface="Arial"/>
            </a:endParaRPr>
          </a:p>
        </p:txBody>
      </p:sp>
      <p:sp>
        <p:nvSpPr>
          <p:cNvPr id="145" name="Google Shape;145;p21"/>
          <p:cNvSpPr/>
          <p:nvPr/>
        </p:nvSpPr>
        <p:spPr>
          <a:xfrm>
            <a:off x="3865994" y="5524462"/>
            <a:ext cx="723300"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ja" sz="1400" b="0" i="0" u="none" strike="noStrike" cap="none">
                <a:solidFill>
                  <a:srgbClr val="434343"/>
                </a:solidFill>
                <a:latin typeface="Arial"/>
                <a:ea typeface="Arial"/>
                <a:cs typeface="Arial"/>
                <a:sym typeface="Arial"/>
              </a:rPr>
              <a:t>事業者</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p:nvPr/>
        </p:nvSpPr>
        <p:spPr>
          <a:xfrm>
            <a:off x="1683588" y="5484274"/>
            <a:ext cx="1905336" cy="1758942"/>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51" name="Google Shape;151;p22"/>
          <p:cNvSpPr/>
          <p:nvPr/>
        </p:nvSpPr>
        <p:spPr>
          <a:xfrm>
            <a:off x="1107848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52" name="Google Shape;152;p22"/>
          <p:cNvSpPr txBox="1"/>
          <p:nvPr/>
        </p:nvSpPr>
        <p:spPr>
          <a:xfrm>
            <a:off x="4253898"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chemeClr val="dk1"/>
              </a:buClr>
              <a:buSzPts val="1000"/>
              <a:buFont typeface="Arial"/>
              <a:buNone/>
            </a:pPr>
            <a:r>
              <a:rPr lang="ja" sz="1400" b="1" i="0" u="none" strike="noStrike" cap="none">
                <a:solidFill>
                  <a:schemeClr val="dk1"/>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cxnSp>
        <p:nvCxnSpPr>
          <p:cNvPr id="153" name="Google Shape;153;p22"/>
          <p:cNvCxnSpPr/>
          <p:nvPr/>
        </p:nvCxnSpPr>
        <p:spPr>
          <a:xfrm>
            <a:off x="7302426" y="4011125"/>
            <a:ext cx="0" cy="897600"/>
          </a:xfrm>
          <a:prstGeom prst="straightConnector1">
            <a:avLst/>
          </a:prstGeom>
          <a:noFill/>
          <a:ln w="28575" cap="flat" cmpd="sng">
            <a:solidFill>
              <a:srgbClr val="000000"/>
            </a:solidFill>
            <a:prstDash val="solid"/>
            <a:miter lim="400000"/>
            <a:headEnd type="stealth" w="med" len="med"/>
            <a:tailEnd type="none" w="sm" len="sm"/>
          </a:ln>
        </p:spPr>
      </p:cxnSp>
      <p:cxnSp>
        <p:nvCxnSpPr>
          <p:cNvPr id="154" name="Google Shape;154;p22"/>
          <p:cNvCxnSpPr/>
          <p:nvPr/>
        </p:nvCxnSpPr>
        <p:spPr>
          <a:xfrm rot="10800000">
            <a:off x="7695751" y="4018750"/>
            <a:ext cx="0" cy="912000"/>
          </a:xfrm>
          <a:prstGeom prst="straightConnector1">
            <a:avLst/>
          </a:prstGeom>
          <a:noFill/>
          <a:ln w="28575" cap="flat" cmpd="sng">
            <a:solidFill>
              <a:srgbClr val="000000"/>
            </a:solidFill>
            <a:prstDash val="solid"/>
            <a:miter lim="400000"/>
            <a:headEnd type="stealth" w="med" len="med"/>
            <a:tailEnd type="none" w="sm" len="sm"/>
          </a:ln>
        </p:spPr>
      </p:cxnSp>
      <p:sp>
        <p:nvSpPr>
          <p:cNvPr id="155" name="Google Shape;155;p22"/>
          <p:cNvSpPr txBox="1"/>
          <p:nvPr/>
        </p:nvSpPr>
        <p:spPr>
          <a:xfrm>
            <a:off x="6728196" y="6671663"/>
            <a:ext cx="1532400" cy="14124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cxnSp>
        <p:nvCxnSpPr>
          <p:cNvPr id="156" name="Google Shape;156;p22"/>
          <p:cNvCxnSpPr/>
          <p:nvPr/>
        </p:nvCxnSpPr>
        <p:spPr>
          <a:xfrm rot="10800000">
            <a:off x="2746433" y="4385516"/>
            <a:ext cx="12654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57" name="Google Shape;157;p22"/>
          <p:cNvCxnSpPr/>
          <p:nvPr/>
        </p:nvCxnSpPr>
        <p:spPr>
          <a:xfrm rot="10800000">
            <a:off x="2746433" y="4911766"/>
            <a:ext cx="12654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58" name="Google Shape;158;p22"/>
          <p:cNvCxnSpPr/>
          <p:nvPr/>
        </p:nvCxnSpPr>
        <p:spPr>
          <a:xfrm>
            <a:off x="1240366" y="4909866"/>
            <a:ext cx="12615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59" name="Google Shape;159;p22"/>
          <p:cNvCxnSpPr/>
          <p:nvPr/>
        </p:nvCxnSpPr>
        <p:spPr>
          <a:xfrm>
            <a:off x="1240366" y="4384692"/>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160" name="Google Shape;160;p22"/>
          <p:cNvSpPr/>
          <p:nvPr/>
        </p:nvSpPr>
        <p:spPr>
          <a:xfrm>
            <a:off x="11580501" y="3628804"/>
            <a:ext cx="1787700" cy="801000"/>
          </a:xfrm>
          <a:prstGeom prst="wedgeRoundRectCallout">
            <a:avLst>
              <a:gd name="adj1" fmla="val -59452"/>
              <a:gd name="adj2" fmla="val -22239"/>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1" name="Google Shape;161;p22"/>
          <p:cNvGrpSpPr/>
          <p:nvPr/>
        </p:nvGrpSpPr>
        <p:grpSpPr>
          <a:xfrm>
            <a:off x="1602157" y="1377792"/>
            <a:ext cx="690361" cy="1278111"/>
            <a:chOff x="-1" y="0"/>
            <a:chExt cx="946737" cy="1704148"/>
          </a:xfrm>
        </p:grpSpPr>
        <p:sp>
          <p:nvSpPr>
            <p:cNvPr id="162" name="Google Shape;162;p22"/>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163" name="Google Shape;163;p22"/>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164" name="Google Shape;164;p22"/>
          <p:cNvGrpSpPr/>
          <p:nvPr/>
        </p:nvGrpSpPr>
        <p:grpSpPr>
          <a:xfrm>
            <a:off x="8572108" y="1384865"/>
            <a:ext cx="678028" cy="1264960"/>
            <a:chOff x="6491001" y="3918898"/>
            <a:chExt cx="685500" cy="1278900"/>
          </a:xfrm>
        </p:grpSpPr>
        <p:sp>
          <p:nvSpPr>
            <p:cNvPr id="165" name="Google Shape;165;p22"/>
            <p:cNvSpPr/>
            <p:nvPr/>
          </p:nvSpPr>
          <p:spPr>
            <a:xfrm>
              <a:off x="6491001" y="3918898"/>
              <a:ext cx="685500" cy="1278900"/>
            </a:xfrm>
            <a:prstGeom prst="roundRect">
              <a:avLst>
                <a:gd name="adj" fmla="val 8467"/>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66" name="Google Shape;166;p22"/>
            <p:cNvSpPr/>
            <p:nvPr/>
          </p:nvSpPr>
          <p:spPr>
            <a:xfrm>
              <a:off x="6569453" y="4014344"/>
              <a:ext cx="539100" cy="9240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67" name="Google Shape;167;p22"/>
            <p:cNvSpPr/>
            <p:nvPr/>
          </p:nvSpPr>
          <p:spPr>
            <a:xfrm>
              <a:off x="6771922" y="4993039"/>
              <a:ext cx="135300" cy="139200"/>
            </a:xfrm>
            <a:prstGeom prst="ellipse">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168" name="Google Shape;168;p22"/>
          <p:cNvSpPr txBox="1"/>
          <p:nvPr/>
        </p:nvSpPr>
        <p:spPr>
          <a:xfrm>
            <a:off x="1290640"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ヒト</a:t>
            </a:r>
            <a:endParaRPr sz="1800" b="1" i="0" u="none" strike="noStrike" cap="none">
              <a:solidFill>
                <a:srgbClr val="000000"/>
              </a:solidFill>
              <a:latin typeface="Arial"/>
              <a:ea typeface="Arial"/>
              <a:cs typeface="Arial"/>
              <a:sym typeface="Arial"/>
            </a:endParaRPr>
          </a:p>
        </p:txBody>
      </p:sp>
      <p:grpSp>
        <p:nvGrpSpPr>
          <p:cNvPr id="169" name="Google Shape;169;p22"/>
          <p:cNvGrpSpPr/>
          <p:nvPr/>
        </p:nvGrpSpPr>
        <p:grpSpPr>
          <a:xfrm>
            <a:off x="4479362" y="1384607"/>
            <a:ext cx="714300" cy="1264500"/>
            <a:chOff x="5806537" y="1384607"/>
            <a:chExt cx="714300" cy="1264500"/>
          </a:xfrm>
        </p:grpSpPr>
        <p:sp>
          <p:nvSpPr>
            <p:cNvPr id="170" name="Google Shape;170;p22"/>
            <p:cNvSpPr/>
            <p:nvPr/>
          </p:nvSpPr>
          <p:spPr>
            <a:xfrm>
              <a:off x="5818510" y="1716206"/>
              <a:ext cx="690300" cy="909900"/>
            </a:xfrm>
            <a:prstGeom prst="rect">
              <a:avLst/>
            </a:prstGeom>
            <a:solidFill>
              <a:srgbClr val="FEFC41"/>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1" name="Google Shape;171;p22"/>
            <p:cNvSpPr/>
            <p:nvPr/>
          </p:nvSpPr>
          <p:spPr>
            <a:xfrm>
              <a:off x="5818510"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2" name="Google Shape;172;p22"/>
            <p:cNvSpPr txBox="1"/>
            <p:nvPr/>
          </p:nvSpPr>
          <p:spPr>
            <a:xfrm>
              <a:off x="5813700" y="2047225"/>
              <a:ext cx="695100" cy="247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2500" b="0" i="0" u="none" strike="noStrike" cap="none">
                  <a:solidFill>
                    <a:srgbClr val="000000"/>
                  </a:solidFill>
                  <a:latin typeface="Arial"/>
                  <a:ea typeface="Arial"/>
                  <a:cs typeface="Arial"/>
                  <a:sym typeface="Arial"/>
                </a:rPr>
                <a:t>¥</a:t>
              </a:r>
              <a:endParaRPr sz="2500" b="0" i="0" u="none" strike="noStrike" cap="none">
                <a:solidFill>
                  <a:srgbClr val="000000"/>
                </a:solidFill>
                <a:latin typeface="Arial"/>
                <a:ea typeface="Arial"/>
                <a:cs typeface="Arial"/>
                <a:sym typeface="Arial"/>
              </a:endParaRPr>
            </a:p>
          </p:txBody>
        </p:sp>
        <p:cxnSp>
          <p:nvCxnSpPr>
            <p:cNvPr id="173" name="Google Shape;173;p22"/>
            <p:cNvCxnSpPr/>
            <p:nvPr/>
          </p:nvCxnSpPr>
          <p:spPr>
            <a:xfrm>
              <a:off x="5806537" y="1725294"/>
              <a:ext cx="714300" cy="0"/>
            </a:xfrm>
            <a:prstGeom prst="straightConnector1">
              <a:avLst/>
            </a:prstGeom>
            <a:noFill/>
            <a:ln w="19050" cap="flat" cmpd="sng">
              <a:solidFill>
                <a:srgbClr val="000000"/>
              </a:solidFill>
              <a:prstDash val="solid"/>
              <a:miter lim="400000"/>
              <a:headEnd type="none" w="sm" len="sm"/>
              <a:tailEnd type="none" w="sm" len="sm"/>
            </a:ln>
          </p:spPr>
        </p:cxnSp>
      </p:grpSp>
      <p:sp>
        <p:nvSpPr>
          <p:cNvPr id="174" name="Google Shape;174;p22"/>
          <p:cNvSpPr txBox="1"/>
          <p:nvPr/>
        </p:nvSpPr>
        <p:spPr>
          <a:xfrm>
            <a:off x="9595295" y="4676741"/>
            <a:ext cx="1677000" cy="609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コメントは</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14px以上で</a:t>
            </a:r>
            <a:endParaRPr sz="1400" b="0" i="0" u="none" strike="noStrike" cap="none">
              <a:solidFill>
                <a:srgbClr val="000000"/>
              </a:solidFill>
              <a:latin typeface="Arial"/>
              <a:ea typeface="Arial"/>
              <a:cs typeface="Arial"/>
              <a:sym typeface="Arial"/>
            </a:endParaRPr>
          </a:p>
        </p:txBody>
      </p:sp>
      <p:sp>
        <p:nvSpPr>
          <p:cNvPr id="175" name="Google Shape;175;p22"/>
          <p:cNvSpPr txBox="1"/>
          <p:nvPr/>
        </p:nvSpPr>
        <p:spPr>
          <a:xfrm>
            <a:off x="11651449" y="3820090"/>
            <a:ext cx="1677000" cy="409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説明がないと理解が成り立たない</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コメントを入れる</a:t>
            </a:r>
            <a:endParaRPr sz="1400" b="0" i="0" u="none" strike="noStrike" cap="none">
              <a:solidFill>
                <a:srgbClr val="000000"/>
              </a:solidFill>
              <a:latin typeface="Arial"/>
              <a:ea typeface="Arial"/>
              <a:cs typeface="Arial"/>
              <a:sym typeface="Arial"/>
            </a:endParaRPr>
          </a:p>
        </p:txBody>
      </p:sp>
      <p:cxnSp>
        <p:nvCxnSpPr>
          <p:cNvPr id="176" name="Google Shape;176;p22"/>
          <p:cNvCxnSpPr/>
          <p:nvPr/>
        </p:nvCxnSpPr>
        <p:spPr>
          <a:xfrm>
            <a:off x="1231016" y="3857583"/>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177" name="Google Shape;177;p22"/>
          <p:cNvSpPr/>
          <p:nvPr/>
        </p:nvSpPr>
        <p:spPr>
          <a:xfrm rot="10800000">
            <a:off x="1255172" y="6329670"/>
            <a:ext cx="1914678" cy="1754406"/>
          </a:xfrm>
          <a:custGeom>
            <a:avLst/>
            <a:gdLst/>
            <a:ahLst/>
            <a:cxnLst/>
            <a:rect l="l" t="t" r="r" b="b"/>
            <a:pathLst>
              <a:path w="21600" h="21600" extrusionOk="0">
                <a:moveTo>
                  <a:pt x="21600" y="21600"/>
                </a:moveTo>
                <a:lnTo>
                  <a:pt x="21560" y="3"/>
                </a:lnTo>
                <a:lnTo>
                  <a:pt x="0" y="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8" name="Google Shape;178;p22"/>
          <p:cNvSpPr/>
          <p:nvPr/>
        </p:nvSpPr>
        <p:spPr>
          <a:xfrm>
            <a:off x="5783659" y="1616327"/>
            <a:ext cx="779700" cy="801000"/>
          </a:xfrm>
          <a:prstGeom prst="ellipse">
            <a:avLst/>
          </a:prstGeom>
          <a:solidFill>
            <a:srgbClr val="D4FCA9"/>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79" name="Google Shape;179;p22"/>
          <p:cNvSpPr/>
          <p:nvPr/>
        </p:nvSpPr>
        <p:spPr>
          <a:xfrm rot="10800000" flipH="1">
            <a:off x="4495725" y="6342530"/>
            <a:ext cx="1874880" cy="1752246"/>
          </a:xfrm>
          <a:custGeom>
            <a:avLst/>
            <a:gdLst/>
            <a:ahLst/>
            <a:cxnLst/>
            <a:rect l="l" t="t" r="r" b="b"/>
            <a:pathLst>
              <a:path w="21600" h="21600" extrusionOk="0">
                <a:moveTo>
                  <a:pt x="21600" y="21600"/>
                </a:moveTo>
                <a:lnTo>
                  <a:pt x="21560" y="3"/>
                </a:lnTo>
                <a:lnTo>
                  <a:pt x="0" y="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80" name="Google Shape;180;p22"/>
          <p:cNvSpPr/>
          <p:nvPr/>
        </p:nvSpPr>
        <p:spPr>
          <a:xfrm flipH="1">
            <a:off x="4068914" y="5486900"/>
            <a:ext cx="1905336" cy="1758942"/>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81" name="Google Shape;181;p22"/>
          <p:cNvSpPr txBox="1"/>
          <p:nvPr/>
        </p:nvSpPr>
        <p:spPr>
          <a:xfrm>
            <a:off x="264513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会社</a:t>
            </a:r>
            <a:endParaRPr sz="1000" b="1" i="0" u="none" strike="noStrike" cap="none">
              <a:solidFill>
                <a:srgbClr val="000000"/>
              </a:solidFill>
              <a:latin typeface="Arial"/>
              <a:ea typeface="Arial"/>
              <a:cs typeface="Arial"/>
              <a:sym typeface="Arial"/>
            </a:endParaRPr>
          </a:p>
        </p:txBody>
      </p:sp>
      <p:sp>
        <p:nvSpPr>
          <p:cNvPr id="182" name="Google Shape;182;p22"/>
          <p:cNvSpPr txBox="1"/>
          <p:nvPr/>
        </p:nvSpPr>
        <p:spPr>
          <a:xfrm>
            <a:off x="417649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カネ</a:t>
            </a:r>
            <a:endParaRPr sz="1800" b="1" i="0" u="none" strike="noStrike" cap="none">
              <a:solidFill>
                <a:srgbClr val="000000"/>
              </a:solidFill>
              <a:latin typeface="Arial"/>
              <a:ea typeface="Arial"/>
              <a:cs typeface="Arial"/>
              <a:sym typeface="Arial"/>
            </a:endParaRPr>
          </a:p>
        </p:txBody>
      </p:sp>
      <p:sp>
        <p:nvSpPr>
          <p:cNvPr id="183" name="Google Shape;183;p22"/>
          <p:cNvSpPr txBox="1"/>
          <p:nvPr/>
        </p:nvSpPr>
        <p:spPr>
          <a:xfrm>
            <a:off x="825440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スマホ</a:t>
            </a:r>
            <a:endParaRPr sz="1800" b="1" i="0" u="none" strike="noStrike" cap="none">
              <a:solidFill>
                <a:srgbClr val="000000"/>
              </a:solidFill>
              <a:latin typeface="Arial"/>
              <a:ea typeface="Arial"/>
              <a:cs typeface="Arial"/>
              <a:sym typeface="Arial"/>
            </a:endParaRPr>
          </a:p>
        </p:txBody>
      </p:sp>
      <p:sp>
        <p:nvSpPr>
          <p:cNvPr id="184" name="Google Shape;184;p22"/>
          <p:cNvSpPr txBox="1"/>
          <p:nvPr/>
        </p:nvSpPr>
        <p:spPr>
          <a:xfrm>
            <a:off x="5526889"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モノ</a:t>
            </a:r>
            <a:endParaRPr sz="1800" b="1" i="0" u="none" strike="noStrike" cap="none">
              <a:solidFill>
                <a:srgbClr val="000000"/>
              </a:solidFill>
              <a:latin typeface="Arial"/>
              <a:ea typeface="Arial"/>
              <a:cs typeface="Arial"/>
              <a:sym typeface="Arial"/>
            </a:endParaRPr>
          </a:p>
        </p:txBody>
      </p:sp>
      <p:sp>
        <p:nvSpPr>
          <p:cNvPr id="185" name="Google Shape;185;p22"/>
          <p:cNvSpPr txBox="1"/>
          <p:nvPr/>
        </p:nvSpPr>
        <p:spPr>
          <a:xfrm>
            <a:off x="291625" y="1227566"/>
            <a:ext cx="685500" cy="19086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主</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体</a:t>
            </a:r>
            <a:endParaRPr sz="1000" b="1" i="0" u="none" strike="noStrike" cap="none">
              <a:solidFill>
                <a:srgbClr val="000000"/>
              </a:solidFill>
              <a:latin typeface="Arial"/>
              <a:ea typeface="Arial"/>
              <a:cs typeface="Arial"/>
              <a:sym typeface="Arial"/>
            </a:endParaRPr>
          </a:p>
        </p:txBody>
      </p:sp>
      <p:sp>
        <p:nvSpPr>
          <p:cNvPr id="186" name="Google Shape;186;p22"/>
          <p:cNvSpPr txBox="1"/>
          <p:nvPr/>
        </p:nvSpPr>
        <p:spPr>
          <a:xfrm>
            <a:off x="291625" y="3598600"/>
            <a:ext cx="685500" cy="47535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矢</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印</a:t>
            </a:r>
            <a:endParaRPr sz="1000" b="1" i="0" u="none" strike="noStrike" cap="none">
              <a:solidFill>
                <a:srgbClr val="000000"/>
              </a:solidFill>
              <a:latin typeface="Arial"/>
              <a:ea typeface="Arial"/>
              <a:cs typeface="Arial"/>
              <a:sym typeface="Arial"/>
            </a:endParaRPr>
          </a:p>
        </p:txBody>
      </p:sp>
      <p:sp>
        <p:nvSpPr>
          <p:cNvPr id="187" name="Google Shape;187;p22"/>
          <p:cNvSpPr txBox="1"/>
          <p:nvPr/>
        </p:nvSpPr>
        <p:spPr>
          <a:xfrm>
            <a:off x="8585200" y="3598700"/>
            <a:ext cx="685500" cy="36702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補</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足</a:t>
            </a:r>
            <a:endParaRPr sz="1000" b="1" i="0" u="none" strike="noStrike" cap="none">
              <a:solidFill>
                <a:srgbClr val="000000"/>
              </a:solidFill>
              <a:latin typeface="Arial"/>
              <a:ea typeface="Arial"/>
              <a:cs typeface="Arial"/>
              <a:sym typeface="Arial"/>
            </a:endParaRPr>
          </a:p>
        </p:txBody>
      </p:sp>
      <p:cxnSp>
        <p:nvCxnSpPr>
          <p:cNvPr id="188" name="Google Shape;188;p22"/>
          <p:cNvCxnSpPr/>
          <p:nvPr/>
        </p:nvCxnSpPr>
        <p:spPr>
          <a:xfrm rot="10800000">
            <a:off x="2746433" y="3857566"/>
            <a:ext cx="12654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89" name="Google Shape;189;p22"/>
          <p:cNvCxnSpPr/>
          <p:nvPr/>
        </p:nvCxnSpPr>
        <p:spPr>
          <a:xfrm>
            <a:off x="5980950" y="4011125"/>
            <a:ext cx="0" cy="897600"/>
          </a:xfrm>
          <a:prstGeom prst="straightConnector1">
            <a:avLst/>
          </a:prstGeom>
          <a:noFill/>
          <a:ln w="28575" cap="flat" cmpd="sng">
            <a:solidFill>
              <a:srgbClr val="000000"/>
            </a:solidFill>
            <a:prstDash val="solid"/>
            <a:miter lim="400000"/>
            <a:headEnd type="stealth" w="med" len="med"/>
            <a:tailEnd type="none" w="sm" len="sm"/>
          </a:ln>
        </p:spPr>
      </p:cxnSp>
      <p:cxnSp>
        <p:nvCxnSpPr>
          <p:cNvPr id="190" name="Google Shape;190;p22"/>
          <p:cNvCxnSpPr/>
          <p:nvPr/>
        </p:nvCxnSpPr>
        <p:spPr>
          <a:xfrm rot="10800000">
            <a:off x="6374275" y="4018750"/>
            <a:ext cx="0" cy="912000"/>
          </a:xfrm>
          <a:prstGeom prst="straightConnector1">
            <a:avLst/>
          </a:prstGeom>
          <a:noFill/>
          <a:ln w="28575" cap="flat" cmpd="sng">
            <a:solidFill>
              <a:srgbClr val="000000"/>
            </a:solidFill>
            <a:prstDash val="solid"/>
            <a:miter lim="400000"/>
            <a:headEnd type="stealth" w="med" len="med"/>
            <a:tailEnd type="none" w="sm" len="sm"/>
          </a:ln>
        </p:spPr>
      </p:cxnSp>
      <p:sp>
        <p:nvSpPr>
          <p:cNvPr id="191" name="Google Shape;191;p22"/>
          <p:cNvSpPr/>
          <p:nvPr/>
        </p:nvSpPr>
        <p:spPr>
          <a:xfrm>
            <a:off x="3245625" y="4254454"/>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192" name="Google Shape;192;p22"/>
          <p:cNvSpPr/>
          <p:nvPr/>
        </p:nvSpPr>
        <p:spPr>
          <a:xfrm>
            <a:off x="5844648" y="4305586"/>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93" name="Google Shape;193;p22"/>
          <p:cNvSpPr/>
          <p:nvPr/>
        </p:nvSpPr>
        <p:spPr>
          <a:xfrm>
            <a:off x="6240506" y="4305586"/>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194" name="Google Shape;194;p22"/>
          <p:cNvSpPr txBox="1"/>
          <p:nvPr/>
        </p:nvSpPr>
        <p:spPr>
          <a:xfrm>
            <a:off x="5612073"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195" name="Google Shape;195;p22"/>
          <p:cNvSpPr txBox="1"/>
          <p:nvPr/>
        </p:nvSpPr>
        <p:spPr>
          <a:xfrm>
            <a:off x="6912423"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196" name="Google Shape;196;p22"/>
          <p:cNvSpPr txBox="1"/>
          <p:nvPr/>
        </p:nvSpPr>
        <p:spPr>
          <a:xfrm>
            <a:off x="2036210" y="3440216"/>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197" name="Google Shape;197;p22"/>
          <p:cNvSpPr txBox="1"/>
          <p:nvPr/>
        </p:nvSpPr>
        <p:spPr>
          <a:xfrm>
            <a:off x="2036210" y="3964605"/>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198" name="Google Shape;198;p22"/>
          <p:cNvSpPr txBox="1"/>
          <p:nvPr/>
        </p:nvSpPr>
        <p:spPr>
          <a:xfrm>
            <a:off x="2036210" y="4500362"/>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cxnSp>
        <p:nvCxnSpPr>
          <p:cNvPr id="199" name="Google Shape;199;p22"/>
          <p:cNvCxnSpPr/>
          <p:nvPr/>
        </p:nvCxnSpPr>
        <p:spPr>
          <a:xfrm>
            <a:off x="6898925" y="5937178"/>
            <a:ext cx="11856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200" name="Google Shape;200;p22"/>
          <p:cNvCxnSpPr/>
          <p:nvPr/>
        </p:nvCxnSpPr>
        <p:spPr>
          <a:xfrm>
            <a:off x="6891725" y="5486614"/>
            <a:ext cx="1200000" cy="0"/>
          </a:xfrm>
          <a:prstGeom prst="straightConnector1">
            <a:avLst/>
          </a:prstGeom>
          <a:noFill/>
          <a:ln w="28575" cap="flat" cmpd="sng">
            <a:solidFill>
              <a:srgbClr val="000000"/>
            </a:solidFill>
            <a:prstDash val="solid"/>
            <a:miter lim="400000"/>
            <a:headEnd type="stealth" w="med" len="med"/>
            <a:tailEnd type="none" w="sm" len="sm"/>
          </a:ln>
        </p:spPr>
      </p:cxnSp>
      <p:sp>
        <p:nvSpPr>
          <p:cNvPr id="201" name="Google Shape;201;p22"/>
          <p:cNvSpPr txBox="1"/>
          <p:nvPr/>
        </p:nvSpPr>
        <p:spPr>
          <a:xfrm>
            <a:off x="6914823" y="6114780"/>
            <a:ext cx="11586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従属関係</a:t>
            </a:r>
            <a:endParaRPr sz="1400" b="1" i="0" u="none" strike="noStrike" cap="none">
              <a:solidFill>
                <a:srgbClr val="000000"/>
              </a:solidFill>
              <a:latin typeface="Arial"/>
              <a:ea typeface="Arial"/>
              <a:cs typeface="Arial"/>
              <a:sym typeface="Arial"/>
            </a:endParaRPr>
          </a:p>
        </p:txBody>
      </p:sp>
      <p:cxnSp>
        <p:nvCxnSpPr>
          <p:cNvPr id="202" name="Google Shape;202;p22"/>
          <p:cNvCxnSpPr/>
          <p:nvPr/>
        </p:nvCxnSpPr>
        <p:spPr>
          <a:xfrm>
            <a:off x="7319598" y="7125092"/>
            <a:ext cx="380400" cy="0"/>
          </a:xfrm>
          <a:prstGeom prst="straightConnector1">
            <a:avLst/>
          </a:prstGeom>
          <a:noFill/>
          <a:ln w="19050" cap="flat" cmpd="sng">
            <a:solidFill>
              <a:srgbClr val="000000"/>
            </a:solidFill>
            <a:prstDash val="solid"/>
            <a:miter lim="400000"/>
            <a:headEnd type="none" w="sm" len="sm"/>
            <a:tailEnd type="oval" w="med" len="med"/>
          </a:ln>
        </p:spPr>
      </p:cxnSp>
      <p:sp>
        <p:nvSpPr>
          <p:cNvPr id="203" name="Google Shape;203;p22"/>
          <p:cNvSpPr/>
          <p:nvPr/>
        </p:nvSpPr>
        <p:spPr>
          <a:xfrm>
            <a:off x="6871624" y="6816164"/>
            <a:ext cx="333000" cy="6099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04" name="Google Shape;204;p22"/>
          <p:cNvSpPr/>
          <p:nvPr/>
        </p:nvSpPr>
        <p:spPr>
          <a:xfrm>
            <a:off x="7794237" y="6816164"/>
            <a:ext cx="333000" cy="6099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05" name="Google Shape;205;p22"/>
          <p:cNvSpPr txBox="1"/>
          <p:nvPr/>
        </p:nvSpPr>
        <p:spPr>
          <a:xfrm>
            <a:off x="6873277" y="6994479"/>
            <a:ext cx="3330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A</a:t>
            </a:r>
            <a:endParaRPr sz="1400" b="1" i="0" u="none" strike="noStrike" cap="none">
              <a:solidFill>
                <a:srgbClr val="000000"/>
              </a:solidFill>
              <a:latin typeface="Arial"/>
              <a:ea typeface="Arial"/>
              <a:cs typeface="Arial"/>
              <a:sym typeface="Arial"/>
            </a:endParaRPr>
          </a:p>
        </p:txBody>
      </p:sp>
      <p:sp>
        <p:nvSpPr>
          <p:cNvPr id="206" name="Google Shape;206;p22"/>
          <p:cNvSpPr txBox="1"/>
          <p:nvPr/>
        </p:nvSpPr>
        <p:spPr>
          <a:xfrm>
            <a:off x="7813327" y="6994479"/>
            <a:ext cx="3330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B</a:t>
            </a:r>
            <a:endParaRPr sz="1400" b="1" i="0" u="none" strike="noStrike" cap="none">
              <a:solidFill>
                <a:srgbClr val="000000"/>
              </a:solidFill>
              <a:latin typeface="Arial"/>
              <a:ea typeface="Arial"/>
              <a:cs typeface="Arial"/>
              <a:sym typeface="Arial"/>
            </a:endParaRPr>
          </a:p>
        </p:txBody>
      </p:sp>
      <p:sp>
        <p:nvSpPr>
          <p:cNvPr id="207" name="Google Shape;207;p22"/>
          <p:cNvSpPr txBox="1"/>
          <p:nvPr/>
        </p:nvSpPr>
        <p:spPr>
          <a:xfrm>
            <a:off x="6727926" y="7624177"/>
            <a:ext cx="1532400" cy="274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BはAに属して</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いることを表す</a:t>
            </a:r>
            <a:endParaRPr sz="1400" b="0" i="0" u="none" strike="noStrike" cap="none">
              <a:solidFill>
                <a:srgbClr val="000000"/>
              </a:solidFill>
              <a:latin typeface="Arial"/>
              <a:ea typeface="Arial"/>
              <a:cs typeface="Arial"/>
              <a:sym typeface="Arial"/>
            </a:endParaRPr>
          </a:p>
        </p:txBody>
      </p:sp>
      <p:cxnSp>
        <p:nvCxnSpPr>
          <p:cNvPr id="208" name="Google Shape;208;p22"/>
          <p:cNvCxnSpPr/>
          <p:nvPr/>
        </p:nvCxnSpPr>
        <p:spPr>
          <a:xfrm>
            <a:off x="7467773" y="6415405"/>
            <a:ext cx="0" cy="230100"/>
          </a:xfrm>
          <a:prstGeom prst="straightConnector1">
            <a:avLst/>
          </a:prstGeom>
          <a:noFill/>
          <a:ln w="9525" cap="flat" cmpd="sng">
            <a:solidFill>
              <a:srgbClr val="000000"/>
            </a:solidFill>
            <a:prstDash val="dash"/>
            <a:miter lim="400000"/>
            <a:headEnd type="none" w="sm" len="sm"/>
            <a:tailEnd type="none" w="sm" len="sm"/>
          </a:ln>
        </p:spPr>
      </p:cxnSp>
      <p:cxnSp>
        <p:nvCxnSpPr>
          <p:cNvPr id="209" name="Google Shape;209;p22"/>
          <p:cNvCxnSpPr/>
          <p:nvPr/>
        </p:nvCxnSpPr>
        <p:spPr>
          <a:xfrm rot="10800000">
            <a:off x="9801105" y="5315638"/>
            <a:ext cx="1265400" cy="0"/>
          </a:xfrm>
          <a:prstGeom prst="straightConnector1">
            <a:avLst/>
          </a:prstGeom>
          <a:noFill/>
          <a:ln w="28575" cap="flat" cmpd="sng">
            <a:solidFill>
              <a:srgbClr val="000000"/>
            </a:solidFill>
            <a:prstDash val="solid"/>
            <a:miter lim="400000"/>
            <a:headEnd type="stealth" w="med" len="med"/>
            <a:tailEnd type="none" w="sm" len="sm"/>
          </a:ln>
        </p:spPr>
      </p:cxnSp>
      <p:sp>
        <p:nvSpPr>
          <p:cNvPr id="210" name="Google Shape;210;p22"/>
          <p:cNvSpPr txBox="1"/>
          <p:nvPr/>
        </p:nvSpPr>
        <p:spPr>
          <a:xfrm>
            <a:off x="9570820" y="3621466"/>
            <a:ext cx="1677000" cy="8010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11" name="Google Shape;211;p22"/>
          <p:cNvSpPr txBox="1"/>
          <p:nvPr/>
        </p:nvSpPr>
        <p:spPr>
          <a:xfrm>
            <a:off x="9657020" y="3628816"/>
            <a:ext cx="1596900" cy="8010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関係性の矢印の</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意味を説明する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a:t>
            </a:r>
            <a:endParaRPr sz="1400" b="0" i="0" u="none" strike="noStrike" cap="none">
              <a:solidFill>
                <a:srgbClr val="000000"/>
              </a:solidFill>
              <a:latin typeface="Arial"/>
              <a:ea typeface="Arial"/>
              <a:cs typeface="Arial"/>
              <a:sym typeface="Arial"/>
            </a:endParaRPr>
          </a:p>
        </p:txBody>
      </p:sp>
      <p:cxnSp>
        <p:nvCxnSpPr>
          <p:cNvPr id="212" name="Google Shape;212;p22"/>
          <p:cNvCxnSpPr/>
          <p:nvPr/>
        </p:nvCxnSpPr>
        <p:spPr>
          <a:xfrm>
            <a:off x="10403762" y="4417644"/>
            <a:ext cx="0" cy="230100"/>
          </a:xfrm>
          <a:prstGeom prst="straightConnector1">
            <a:avLst/>
          </a:prstGeom>
          <a:noFill/>
          <a:ln w="9525" cap="flat" cmpd="sng">
            <a:solidFill>
              <a:srgbClr val="000000"/>
            </a:solidFill>
            <a:prstDash val="dash"/>
            <a:miter lim="400000"/>
            <a:headEnd type="none" w="sm" len="sm"/>
            <a:tailEnd type="none" w="sm" len="sm"/>
          </a:ln>
        </p:spPr>
      </p:cxnSp>
      <p:sp>
        <p:nvSpPr>
          <p:cNvPr id="213" name="Google Shape;213;p22"/>
          <p:cNvSpPr txBox="1"/>
          <p:nvPr/>
        </p:nvSpPr>
        <p:spPr>
          <a:xfrm>
            <a:off x="11620245" y="4744668"/>
            <a:ext cx="1677000" cy="14124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14" name="Google Shape;214;p22"/>
          <p:cNvSpPr txBox="1"/>
          <p:nvPr/>
        </p:nvSpPr>
        <p:spPr>
          <a:xfrm>
            <a:off x="11706445" y="4752018"/>
            <a:ext cx="1596900" cy="14124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補足的に入れる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コメントは吹き出しに入れる</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また、感動するポイントもなるべく入れる</a:t>
            </a:r>
            <a:endParaRPr sz="1400" b="0" i="0" u="none" strike="noStrike" cap="none">
              <a:solidFill>
                <a:srgbClr val="000000"/>
              </a:solidFill>
              <a:latin typeface="Arial"/>
              <a:ea typeface="Arial"/>
              <a:cs typeface="Arial"/>
              <a:sym typeface="Arial"/>
            </a:endParaRPr>
          </a:p>
        </p:txBody>
      </p:sp>
      <p:cxnSp>
        <p:nvCxnSpPr>
          <p:cNvPr id="215" name="Google Shape;215;p22"/>
          <p:cNvCxnSpPr/>
          <p:nvPr/>
        </p:nvCxnSpPr>
        <p:spPr>
          <a:xfrm>
            <a:off x="12453187" y="4486042"/>
            <a:ext cx="0" cy="230100"/>
          </a:xfrm>
          <a:prstGeom prst="straightConnector1">
            <a:avLst/>
          </a:prstGeom>
          <a:noFill/>
          <a:ln w="9525" cap="flat" cmpd="sng">
            <a:solidFill>
              <a:srgbClr val="000000"/>
            </a:solidFill>
            <a:prstDash val="dash"/>
            <a:miter lim="400000"/>
            <a:headEnd type="none" w="sm" len="sm"/>
            <a:tailEnd type="none" w="sm" len="sm"/>
          </a:ln>
        </p:spPr>
      </p:cxnSp>
      <p:sp>
        <p:nvSpPr>
          <p:cNvPr id="216" name="Google Shape;216;p22"/>
          <p:cNvSpPr txBox="1"/>
          <p:nvPr/>
        </p:nvSpPr>
        <p:spPr>
          <a:xfrm>
            <a:off x="9671225" y="6733195"/>
            <a:ext cx="1532400" cy="609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カネやモノの流れの時も同様</a:t>
            </a:r>
            <a:endParaRPr sz="1400" b="0" i="0" u="none" strike="noStrike" cap="none">
              <a:solidFill>
                <a:srgbClr val="000000"/>
              </a:solidFill>
              <a:latin typeface="Arial"/>
              <a:ea typeface="Arial"/>
              <a:cs typeface="Arial"/>
              <a:sym typeface="Arial"/>
            </a:endParaRPr>
          </a:p>
        </p:txBody>
      </p:sp>
      <p:cxnSp>
        <p:nvCxnSpPr>
          <p:cNvPr id="217" name="Google Shape;217;p22"/>
          <p:cNvCxnSpPr/>
          <p:nvPr/>
        </p:nvCxnSpPr>
        <p:spPr>
          <a:xfrm>
            <a:off x="9756238" y="650724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218" name="Google Shape;218;p22"/>
          <p:cNvSpPr/>
          <p:nvPr/>
        </p:nvSpPr>
        <p:spPr>
          <a:xfrm>
            <a:off x="11580501" y="6413787"/>
            <a:ext cx="1787700" cy="801000"/>
          </a:xfrm>
          <a:prstGeom prst="wedgeRoundRectCallout">
            <a:avLst>
              <a:gd name="adj1" fmla="val -57903"/>
              <a:gd name="adj2" fmla="val -21493"/>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2"/>
          <p:cNvSpPr txBox="1"/>
          <p:nvPr/>
        </p:nvSpPr>
        <p:spPr>
          <a:xfrm>
            <a:off x="11651449" y="6605073"/>
            <a:ext cx="1677000" cy="4095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コメントの位置は</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上下どちらでも可</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見やすい方で</a:t>
            </a:r>
            <a:endParaRPr sz="1400" b="0" i="0" u="none" strike="noStrike" cap="none">
              <a:solidFill>
                <a:srgbClr val="000000"/>
              </a:solidFill>
              <a:latin typeface="Arial"/>
              <a:ea typeface="Arial"/>
              <a:cs typeface="Arial"/>
              <a:sym typeface="Arial"/>
            </a:endParaRPr>
          </a:p>
        </p:txBody>
      </p:sp>
      <p:cxnSp>
        <p:nvCxnSpPr>
          <p:cNvPr id="220" name="Google Shape;220;p22"/>
          <p:cNvCxnSpPr/>
          <p:nvPr/>
        </p:nvCxnSpPr>
        <p:spPr>
          <a:xfrm>
            <a:off x="4640138" y="4011125"/>
            <a:ext cx="0" cy="897600"/>
          </a:xfrm>
          <a:prstGeom prst="straightConnector1">
            <a:avLst/>
          </a:prstGeom>
          <a:noFill/>
          <a:ln w="28575" cap="flat" cmpd="sng">
            <a:solidFill>
              <a:srgbClr val="000000"/>
            </a:solidFill>
            <a:prstDash val="solid"/>
            <a:miter lim="400000"/>
            <a:headEnd type="stealth" w="med" len="med"/>
            <a:tailEnd type="none" w="sm" len="sm"/>
          </a:ln>
        </p:spPr>
      </p:cxnSp>
      <p:cxnSp>
        <p:nvCxnSpPr>
          <p:cNvPr id="221" name="Google Shape;221;p22"/>
          <p:cNvCxnSpPr/>
          <p:nvPr/>
        </p:nvCxnSpPr>
        <p:spPr>
          <a:xfrm rot="10800000">
            <a:off x="5033463" y="4018750"/>
            <a:ext cx="0" cy="912000"/>
          </a:xfrm>
          <a:prstGeom prst="straightConnector1">
            <a:avLst/>
          </a:prstGeom>
          <a:noFill/>
          <a:ln w="28575" cap="flat" cmpd="sng">
            <a:solidFill>
              <a:srgbClr val="000000"/>
            </a:solidFill>
            <a:prstDash val="solid"/>
            <a:miter lim="400000"/>
            <a:headEnd type="stealth" w="med" len="med"/>
            <a:tailEnd type="none" w="sm" len="sm"/>
          </a:ln>
        </p:spPr>
      </p:cxnSp>
      <p:sp>
        <p:nvSpPr>
          <p:cNvPr id="222" name="Google Shape;222;p22"/>
          <p:cNvSpPr/>
          <p:nvPr/>
        </p:nvSpPr>
        <p:spPr>
          <a:xfrm>
            <a:off x="3255375" y="4785946"/>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22"/>
          <p:cNvSpPr/>
          <p:nvPr/>
        </p:nvSpPr>
        <p:spPr>
          <a:xfrm>
            <a:off x="1747375" y="4785946"/>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22"/>
          <p:cNvSpPr/>
          <p:nvPr/>
        </p:nvSpPr>
        <p:spPr>
          <a:xfrm>
            <a:off x="1737625" y="4254454"/>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225" name="Google Shape;225;p22"/>
          <p:cNvSpPr/>
          <p:nvPr/>
        </p:nvSpPr>
        <p:spPr>
          <a:xfrm>
            <a:off x="4506700" y="430365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226" name="Google Shape;226;p22"/>
          <p:cNvSpPr/>
          <p:nvPr/>
        </p:nvSpPr>
        <p:spPr>
          <a:xfrm>
            <a:off x="4899892" y="430365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grpSp>
        <p:nvGrpSpPr>
          <p:cNvPr id="227" name="Google Shape;227;p22"/>
          <p:cNvGrpSpPr/>
          <p:nvPr/>
        </p:nvGrpSpPr>
        <p:grpSpPr>
          <a:xfrm>
            <a:off x="2956672" y="1384595"/>
            <a:ext cx="690300" cy="1270005"/>
            <a:chOff x="2956672" y="1384595"/>
            <a:chExt cx="690300" cy="1270005"/>
          </a:xfrm>
        </p:grpSpPr>
        <p:sp>
          <p:nvSpPr>
            <p:cNvPr id="228" name="Google Shape;228;p22"/>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29" name="Google Shape;229;p22"/>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0" name="Google Shape;230;p22"/>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1" name="Google Shape;231;p22"/>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2" name="Google Shape;232;p22"/>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3" name="Google Shape;233;p22"/>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4" name="Google Shape;234;p22"/>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5" name="Google Shape;235;p22"/>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236" name="Google Shape;236;p22"/>
          <p:cNvGrpSpPr/>
          <p:nvPr/>
        </p:nvGrpSpPr>
        <p:grpSpPr>
          <a:xfrm>
            <a:off x="7155962" y="1384607"/>
            <a:ext cx="714300" cy="1264500"/>
            <a:chOff x="7155962" y="1384607"/>
            <a:chExt cx="714300" cy="1264500"/>
          </a:xfrm>
        </p:grpSpPr>
        <p:sp>
          <p:nvSpPr>
            <p:cNvPr id="237" name="Google Shape;237;p22"/>
            <p:cNvSpPr/>
            <p:nvPr/>
          </p:nvSpPr>
          <p:spPr>
            <a:xfrm>
              <a:off x="7167935" y="1716206"/>
              <a:ext cx="690300" cy="9099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38" name="Google Shape;238;p22"/>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239" name="Google Shape;239;p22"/>
            <p:cNvCxnSpPr/>
            <p:nvPr/>
          </p:nvCxnSpPr>
          <p:spPr>
            <a:xfrm>
              <a:off x="7155962" y="1725294"/>
              <a:ext cx="714300" cy="0"/>
            </a:xfrm>
            <a:prstGeom prst="straightConnector1">
              <a:avLst/>
            </a:prstGeom>
            <a:noFill/>
            <a:ln w="19050" cap="flat" cmpd="sng">
              <a:solidFill>
                <a:srgbClr val="000000"/>
              </a:solidFill>
              <a:prstDash val="solid"/>
              <a:miter lim="400000"/>
              <a:headEnd type="none" w="sm" len="sm"/>
              <a:tailEnd type="none" w="sm" len="sm"/>
            </a:ln>
          </p:spPr>
        </p:cxnSp>
      </p:grpSp>
      <p:sp>
        <p:nvSpPr>
          <p:cNvPr id="240" name="Google Shape;240;p22"/>
          <p:cNvSpPr txBox="1"/>
          <p:nvPr/>
        </p:nvSpPr>
        <p:spPr>
          <a:xfrm>
            <a:off x="6853098"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情報</a:t>
            </a:r>
            <a:endParaRPr sz="1800" b="1" i="0" u="none" strike="noStrike" cap="none">
              <a:solidFill>
                <a:srgbClr val="000000"/>
              </a:solidFill>
              <a:latin typeface="Arial"/>
              <a:ea typeface="Arial"/>
              <a:cs typeface="Arial"/>
              <a:sym typeface="Arial"/>
            </a:endParaRPr>
          </a:p>
        </p:txBody>
      </p:sp>
      <p:sp>
        <p:nvSpPr>
          <p:cNvPr id="241" name="Google Shape;241;p22"/>
          <p:cNvSpPr/>
          <p:nvPr/>
        </p:nvSpPr>
        <p:spPr>
          <a:xfrm>
            <a:off x="1737633" y="3722954"/>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42" name="Google Shape;242;p22"/>
          <p:cNvSpPr/>
          <p:nvPr/>
        </p:nvSpPr>
        <p:spPr>
          <a:xfrm>
            <a:off x="3245613" y="3722954"/>
            <a:ext cx="267000" cy="2745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43" name="Google Shape;243;p22"/>
          <p:cNvSpPr/>
          <p:nvPr/>
        </p:nvSpPr>
        <p:spPr>
          <a:xfrm>
            <a:off x="7572225" y="4320558"/>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2"/>
          <p:cNvSpPr/>
          <p:nvPr/>
        </p:nvSpPr>
        <p:spPr>
          <a:xfrm>
            <a:off x="7185150" y="4320558"/>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2"/>
          <p:cNvSpPr txBox="1"/>
          <p:nvPr/>
        </p:nvSpPr>
        <p:spPr>
          <a:xfrm>
            <a:off x="9548183"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店舗</a:t>
            </a:r>
            <a:endParaRPr sz="1800" b="1" i="0" u="none" strike="noStrike" cap="none">
              <a:solidFill>
                <a:srgbClr val="000000"/>
              </a:solidFill>
              <a:latin typeface="Arial"/>
              <a:ea typeface="Arial"/>
              <a:cs typeface="Arial"/>
              <a:sym typeface="Arial"/>
            </a:endParaRPr>
          </a:p>
        </p:txBody>
      </p:sp>
      <p:sp>
        <p:nvSpPr>
          <p:cNvPr id="246" name="Google Shape;246;p22"/>
          <p:cNvSpPr txBox="1"/>
          <p:nvPr/>
        </p:nvSpPr>
        <p:spPr>
          <a:xfrm>
            <a:off x="10766933" y="2782761"/>
            <a:ext cx="13134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その他</a:t>
            </a:r>
            <a:endParaRPr sz="1800" b="1" i="0" u="none" strike="noStrike" cap="none">
              <a:solidFill>
                <a:srgbClr val="000000"/>
              </a:solidFill>
              <a:latin typeface="Arial"/>
              <a:ea typeface="Arial"/>
              <a:cs typeface="Arial"/>
              <a:sym typeface="Arial"/>
            </a:endParaRPr>
          </a:p>
        </p:txBody>
      </p:sp>
      <p:sp>
        <p:nvSpPr>
          <p:cNvPr id="247" name="Google Shape;247;p22"/>
          <p:cNvSpPr txBox="1"/>
          <p:nvPr/>
        </p:nvSpPr>
        <p:spPr>
          <a:xfrm>
            <a:off x="12015025" y="1369500"/>
            <a:ext cx="1313400" cy="13002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48" name="Google Shape;248;p22"/>
          <p:cNvSpPr txBox="1"/>
          <p:nvPr/>
        </p:nvSpPr>
        <p:spPr>
          <a:xfrm>
            <a:off x="12076026" y="1382200"/>
            <a:ext cx="1265400" cy="12645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←イメージに近いものを配置すればOK　正解があるわけではない</a:t>
            </a:r>
            <a:endParaRPr sz="1400" b="0" i="0" u="none" strike="noStrike" cap="none">
              <a:solidFill>
                <a:srgbClr val="000000"/>
              </a:solidFill>
              <a:latin typeface="Arial"/>
              <a:ea typeface="Arial"/>
              <a:cs typeface="Arial"/>
              <a:sym typeface="Arial"/>
            </a:endParaRPr>
          </a:p>
        </p:txBody>
      </p:sp>
      <p:sp>
        <p:nvSpPr>
          <p:cNvPr id="249" name="Google Shape;249;p22"/>
          <p:cNvSpPr/>
          <p:nvPr/>
        </p:nvSpPr>
        <p:spPr>
          <a:xfrm>
            <a:off x="10275579" y="6369991"/>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250" name="Google Shape;250;p22"/>
          <p:cNvSpPr/>
          <p:nvPr/>
        </p:nvSpPr>
        <p:spPr>
          <a:xfrm>
            <a:off x="4882809" y="5772715"/>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1" name="Google Shape;251;p22"/>
          <p:cNvSpPr/>
          <p:nvPr/>
        </p:nvSpPr>
        <p:spPr>
          <a:xfrm rot="10800000">
            <a:off x="4048722" y="5772715"/>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2" name="Google Shape;252;p22"/>
          <p:cNvSpPr/>
          <p:nvPr/>
        </p:nvSpPr>
        <p:spPr>
          <a:xfrm flipH="1">
            <a:off x="1499788" y="5772717"/>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3" name="Google Shape;253;p22"/>
          <p:cNvSpPr/>
          <p:nvPr/>
        </p:nvSpPr>
        <p:spPr>
          <a:xfrm rot="10800000" flipH="1">
            <a:off x="2327446" y="5772715"/>
            <a:ext cx="1261457" cy="2021425"/>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36250" tIns="36250" rIns="36250" bIns="362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800" b="0" i="0" u="none" strike="noStrike" cap="none">
              <a:solidFill>
                <a:srgbClr val="000000"/>
              </a:solidFill>
              <a:latin typeface="Arial"/>
              <a:ea typeface="Arial"/>
              <a:cs typeface="Arial"/>
              <a:sym typeface="Arial"/>
            </a:endParaRPr>
          </a:p>
        </p:txBody>
      </p:sp>
      <p:sp>
        <p:nvSpPr>
          <p:cNvPr id="254" name="Google Shape;254;p22"/>
          <p:cNvSpPr txBox="1"/>
          <p:nvPr/>
        </p:nvSpPr>
        <p:spPr>
          <a:xfrm>
            <a:off x="8585200" y="7543775"/>
            <a:ext cx="685500" cy="801000"/>
          </a:xfrm>
          <a:prstGeom prst="rect">
            <a:avLst/>
          </a:prstGeom>
          <a:solidFill>
            <a:srgbClr val="EFEFEF"/>
          </a:solidFill>
          <a:ln>
            <a:noFill/>
          </a:ln>
        </p:spPr>
        <p:txBody>
          <a:bodyPr spcFirstLastPara="1" wrap="square" lIns="36150" tIns="36150" rIns="36150" bIns="36150" anchor="ctr" anchorCtr="0">
            <a:noAutofit/>
          </a:bodyPr>
          <a:lstStyle/>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全</a:t>
            </a:r>
            <a:endParaRPr sz="1800" b="1" i="0" u="none" strike="noStrike" cap="none">
              <a:solidFill>
                <a:srgbClr val="000000"/>
              </a:solidFill>
              <a:latin typeface="Arial"/>
              <a:ea typeface="Arial"/>
              <a:cs typeface="Arial"/>
              <a:sym typeface="Arial"/>
            </a:endParaRPr>
          </a:p>
          <a:p>
            <a:pPr marL="0" marR="0" lvl="0" indent="0" algn="ctr" rtl="0">
              <a:lnSpc>
                <a:spcPct val="115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体</a:t>
            </a:r>
            <a:endParaRPr sz="1000" b="1" i="0" u="none" strike="noStrike" cap="none">
              <a:solidFill>
                <a:srgbClr val="000000"/>
              </a:solidFill>
              <a:latin typeface="Arial"/>
              <a:ea typeface="Arial"/>
              <a:cs typeface="Arial"/>
              <a:sym typeface="Arial"/>
            </a:endParaRPr>
          </a:p>
        </p:txBody>
      </p:sp>
      <p:sp>
        <p:nvSpPr>
          <p:cNvPr id="255" name="Google Shape;255;p22"/>
          <p:cNvSpPr txBox="1"/>
          <p:nvPr/>
        </p:nvSpPr>
        <p:spPr>
          <a:xfrm>
            <a:off x="9570825" y="7543775"/>
            <a:ext cx="3770700" cy="801000"/>
          </a:xfrm>
          <a:prstGeom prst="rect">
            <a:avLst/>
          </a:prstGeom>
          <a:solidFill>
            <a:srgbClr val="FFFFFF"/>
          </a:solidFill>
          <a:ln w="9525" cap="flat" cmpd="sng">
            <a:solidFill>
              <a:srgbClr val="000000"/>
            </a:solidFill>
            <a:prstDash val="dash"/>
            <a:round/>
            <a:headEnd type="none" w="sm" len="sm"/>
            <a:tailEnd type="none" w="sm" len="sm"/>
          </a:ln>
        </p:spPr>
        <p:txBody>
          <a:bodyPr spcFirstLastPara="1" wrap="square" lIns="36150" tIns="36150" rIns="36150" bIns="36150" anchor="ctr" anchorCtr="0">
            <a:noAutofit/>
          </a:bodyPr>
          <a:lstStyle/>
          <a:p>
            <a:pPr marL="0" marR="0" lvl="0" indent="0" algn="ctr" rtl="0">
              <a:lnSpc>
                <a:spcPct val="120000"/>
              </a:lnSpc>
              <a:spcBef>
                <a:spcPts val="0"/>
              </a:spcBef>
              <a:spcAft>
                <a:spcPts val="0"/>
              </a:spcAft>
              <a:buClr>
                <a:srgbClr val="000000"/>
              </a:buClr>
              <a:buSzPts val="1800"/>
              <a:buFont typeface="Arial"/>
              <a:buNone/>
            </a:pPr>
            <a:endParaRPr sz="1000" b="1" i="0" u="none" strike="noStrike" cap="none">
              <a:solidFill>
                <a:srgbClr val="000000"/>
              </a:solidFill>
              <a:latin typeface="Arial"/>
              <a:ea typeface="Arial"/>
              <a:cs typeface="Arial"/>
              <a:sym typeface="Arial"/>
            </a:endParaRPr>
          </a:p>
        </p:txBody>
      </p:sp>
      <p:sp>
        <p:nvSpPr>
          <p:cNvPr id="256" name="Google Shape;256;p22"/>
          <p:cNvSpPr txBox="1"/>
          <p:nvPr/>
        </p:nvSpPr>
        <p:spPr>
          <a:xfrm>
            <a:off x="9586050" y="7551100"/>
            <a:ext cx="3782100" cy="8010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ビジネスモデル図解は、そのビジネスにおいて最も重要な経営資源や価値の流れを可視化するためのツール（3×3におさめるルール）</a:t>
            </a:r>
            <a:endParaRPr sz="1400" b="0" i="0" u="none" strike="noStrike" cap="none">
              <a:solidFill>
                <a:srgbClr val="000000"/>
              </a:solidFill>
              <a:latin typeface="Arial"/>
              <a:ea typeface="Arial"/>
              <a:cs typeface="Arial"/>
              <a:sym typeface="Arial"/>
            </a:endParaRPr>
          </a:p>
        </p:txBody>
      </p:sp>
      <p:sp>
        <p:nvSpPr>
          <p:cNvPr id="257" name="Google Shape;257;p22"/>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ビジネスモデル図解ツールキット</a:t>
            </a:r>
            <a:endParaRPr sz="3000" b="0" i="0" u="none" strike="noStrike" cap="none">
              <a:solidFill>
                <a:srgbClr val="434343"/>
              </a:solidFill>
              <a:latin typeface="Arial"/>
              <a:ea typeface="Arial"/>
              <a:cs typeface="Arial"/>
              <a:sym typeface="Arial"/>
            </a:endParaRPr>
          </a:p>
        </p:txBody>
      </p:sp>
      <p:grpSp>
        <p:nvGrpSpPr>
          <p:cNvPr id="258" name="Google Shape;258;p22"/>
          <p:cNvGrpSpPr/>
          <p:nvPr/>
        </p:nvGrpSpPr>
        <p:grpSpPr>
          <a:xfrm>
            <a:off x="9856562" y="1371044"/>
            <a:ext cx="706614" cy="1272659"/>
            <a:chOff x="0" y="0"/>
            <a:chExt cx="1893900" cy="3411039"/>
          </a:xfrm>
        </p:grpSpPr>
        <p:sp>
          <p:nvSpPr>
            <p:cNvPr id="259" name="Google Shape;259;p22"/>
            <p:cNvSpPr/>
            <p:nvPr/>
          </p:nvSpPr>
          <p:spPr>
            <a:xfrm>
              <a:off x="0" y="38439"/>
              <a:ext cx="1893900" cy="33726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0" name="Google Shape;260;p22"/>
            <p:cNvSpPr/>
            <p:nvPr/>
          </p:nvSpPr>
          <p:spPr>
            <a:xfrm>
              <a:off x="0" y="38439"/>
              <a:ext cx="1893900" cy="924000"/>
            </a:xfrm>
            <a:prstGeom prst="rect">
              <a:avLst/>
            </a:prstGeom>
            <a:noFill/>
            <a:ln w="190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1" name="Google Shape;261;p22"/>
            <p:cNvSpPr/>
            <p:nvPr/>
          </p:nvSpPr>
          <p:spPr>
            <a:xfrm>
              <a:off x="549764" y="2509440"/>
              <a:ext cx="794400" cy="895500"/>
            </a:xfrm>
            <a:prstGeom prst="rect">
              <a:avLst/>
            </a:prstGeom>
            <a:noFill/>
            <a:ln w="190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5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cxnSp>
          <p:nvCxnSpPr>
            <p:cNvPr id="262" name="Google Shape;262;p22"/>
            <p:cNvCxnSpPr/>
            <p:nvPr/>
          </p:nvCxnSpPr>
          <p:spPr>
            <a:xfrm>
              <a:off x="495285" y="0"/>
              <a:ext cx="0" cy="984900"/>
            </a:xfrm>
            <a:prstGeom prst="straightConnector1">
              <a:avLst/>
            </a:prstGeom>
            <a:noFill/>
            <a:ln w="19050" cap="flat" cmpd="sng">
              <a:solidFill>
                <a:srgbClr val="000000"/>
              </a:solidFill>
              <a:prstDash val="solid"/>
              <a:miter lim="400000"/>
              <a:headEnd type="none" w="sm" len="sm"/>
              <a:tailEnd type="none" w="sm" len="sm"/>
            </a:ln>
          </p:spPr>
        </p:cxnSp>
        <p:cxnSp>
          <p:nvCxnSpPr>
            <p:cNvPr id="263" name="Google Shape;263;p22"/>
            <p:cNvCxnSpPr/>
            <p:nvPr/>
          </p:nvCxnSpPr>
          <p:spPr>
            <a:xfrm>
              <a:off x="951671" y="0"/>
              <a:ext cx="0" cy="984900"/>
            </a:xfrm>
            <a:prstGeom prst="straightConnector1">
              <a:avLst/>
            </a:prstGeom>
            <a:noFill/>
            <a:ln w="19050" cap="flat" cmpd="sng">
              <a:solidFill>
                <a:srgbClr val="000000"/>
              </a:solidFill>
              <a:prstDash val="solid"/>
              <a:miter lim="400000"/>
              <a:headEnd type="none" w="sm" len="sm"/>
              <a:tailEnd type="none" w="sm" len="sm"/>
            </a:ln>
          </p:spPr>
        </p:cxnSp>
        <p:cxnSp>
          <p:nvCxnSpPr>
            <p:cNvPr id="264" name="Google Shape;264;p22"/>
            <p:cNvCxnSpPr/>
            <p:nvPr/>
          </p:nvCxnSpPr>
          <p:spPr>
            <a:xfrm>
              <a:off x="1396171" y="0"/>
              <a:ext cx="0" cy="984900"/>
            </a:xfrm>
            <a:prstGeom prst="straightConnector1">
              <a:avLst/>
            </a:prstGeom>
            <a:noFill/>
            <a:ln w="19050" cap="flat" cmpd="sng">
              <a:solidFill>
                <a:srgbClr val="000000"/>
              </a:solidFill>
              <a:prstDash val="solid"/>
              <a:miter lim="400000"/>
              <a:headEnd type="none" w="sm" len="sm"/>
              <a:tailEnd type="none" w="sm" len="sm"/>
            </a:ln>
          </p:spPr>
        </p:cxnSp>
      </p:grpSp>
      <p:cxnSp>
        <p:nvCxnSpPr>
          <p:cNvPr id="2" name="Google Shape;463;p24">
            <a:extLst>
              <a:ext uri="{FF2B5EF4-FFF2-40B4-BE49-F238E27FC236}">
                <a16:creationId xmlns:a16="http://schemas.microsoft.com/office/drawing/2014/main" id="{A4905871-0B21-5E60-8F9A-7AD041F73B26}"/>
              </a:ext>
            </a:extLst>
          </p:cNvPr>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23"/>
          <p:cNvGrpSpPr/>
          <p:nvPr/>
        </p:nvGrpSpPr>
        <p:grpSpPr>
          <a:xfrm>
            <a:off x="4059052" y="6569991"/>
            <a:ext cx="690300" cy="1270005"/>
            <a:chOff x="2956672" y="1384595"/>
            <a:chExt cx="690300" cy="1270005"/>
          </a:xfrm>
        </p:grpSpPr>
        <p:sp>
          <p:nvSpPr>
            <p:cNvPr id="270" name="Google Shape;270;p23"/>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1" name="Google Shape;271;p23"/>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2" name="Google Shape;272;p23"/>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3" name="Google Shape;273;p23"/>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4" name="Google Shape;274;p23"/>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5" name="Google Shape;275;p23"/>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6" name="Google Shape;276;p23"/>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77" name="Google Shape;277;p23"/>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278" name="Google Shape;278;p23"/>
          <p:cNvGrpSpPr/>
          <p:nvPr/>
        </p:nvGrpSpPr>
        <p:grpSpPr>
          <a:xfrm>
            <a:off x="6507784" y="6569991"/>
            <a:ext cx="690300" cy="1270005"/>
            <a:chOff x="2956672" y="1384595"/>
            <a:chExt cx="690300" cy="1270005"/>
          </a:xfrm>
        </p:grpSpPr>
        <p:sp>
          <p:nvSpPr>
            <p:cNvPr id="279" name="Google Shape;279;p23"/>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0" name="Google Shape;280;p23"/>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1" name="Google Shape;281;p23"/>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2" name="Google Shape;282;p23"/>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3" name="Google Shape;283;p23"/>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4" name="Google Shape;284;p23"/>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5" name="Google Shape;285;p23"/>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86" name="Google Shape;286;p23"/>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287" name="Google Shape;287;p23"/>
          <p:cNvSpPr/>
          <p:nvPr/>
        </p:nvSpPr>
        <p:spPr>
          <a:xfrm>
            <a:off x="6486397" y="3925816"/>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nvGrpSpPr>
          <p:cNvPr id="288" name="Google Shape;288;p23"/>
          <p:cNvGrpSpPr/>
          <p:nvPr/>
        </p:nvGrpSpPr>
        <p:grpSpPr>
          <a:xfrm>
            <a:off x="8955332" y="3927338"/>
            <a:ext cx="714300" cy="1264500"/>
            <a:chOff x="7155962" y="1384607"/>
            <a:chExt cx="714300" cy="1264500"/>
          </a:xfrm>
        </p:grpSpPr>
        <p:sp>
          <p:nvSpPr>
            <p:cNvPr id="289" name="Google Shape;289;p23"/>
            <p:cNvSpPr/>
            <p:nvPr/>
          </p:nvSpPr>
          <p:spPr>
            <a:xfrm>
              <a:off x="7167935" y="1716206"/>
              <a:ext cx="690300" cy="9099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90" name="Google Shape;290;p23"/>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291" name="Google Shape;291;p23"/>
            <p:cNvCxnSpPr/>
            <p:nvPr/>
          </p:nvCxnSpPr>
          <p:spPr>
            <a:xfrm>
              <a:off x="7155962" y="1725294"/>
              <a:ext cx="714300" cy="0"/>
            </a:xfrm>
            <a:prstGeom prst="straightConnector1">
              <a:avLst/>
            </a:prstGeom>
            <a:noFill/>
            <a:ln w="19050" cap="flat" cmpd="sng">
              <a:solidFill>
                <a:srgbClr val="000000"/>
              </a:solidFill>
              <a:prstDash val="solid"/>
              <a:miter lim="400000"/>
              <a:headEnd type="none" w="sm" len="sm"/>
              <a:tailEnd type="none" w="sm" len="sm"/>
            </a:ln>
          </p:spPr>
        </p:cxnSp>
      </p:grpSp>
      <p:grpSp>
        <p:nvGrpSpPr>
          <p:cNvPr id="292" name="Google Shape;292;p23"/>
          <p:cNvGrpSpPr/>
          <p:nvPr/>
        </p:nvGrpSpPr>
        <p:grpSpPr>
          <a:xfrm>
            <a:off x="8952936" y="1285323"/>
            <a:ext cx="690361" cy="1278111"/>
            <a:chOff x="-1" y="0"/>
            <a:chExt cx="946737" cy="1704148"/>
          </a:xfrm>
        </p:grpSpPr>
        <p:sp>
          <p:nvSpPr>
            <p:cNvPr id="293" name="Google Shape;293;p23"/>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294" name="Google Shape;294;p23"/>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295" name="Google Shape;295;p23"/>
          <p:cNvGrpSpPr/>
          <p:nvPr/>
        </p:nvGrpSpPr>
        <p:grpSpPr>
          <a:xfrm>
            <a:off x="6497604" y="1285323"/>
            <a:ext cx="690361" cy="1278111"/>
            <a:chOff x="-1" y="0"/>
            <a:chExt cx="946737" cy="1704148"/>
          </a:xfrm>
        </p:grpSpPr>
        <p:sp>
          <p:nvSpPr>
            <p:cNvPr id="296" name="Google Shape;296;p23"/>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297" name="Google Shape;297;p23"/>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298" name="Google Shape;298;p23"/>
          <p:cNvSpPr/>
          <p:nvPr/>
        </p:nvSpPr>
        <p:spPr>
          <a:xfrm rot="-5400000" flipH="1">
            <a:off x="4115399" y="1880251"/>
            <a:ext cx="2190240" cy="2041038"/>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299" name="Google Shape;299;p23"/>
          <p:cNvSpPr/>
          <p:nvPr/>
        </p:nvSpPr>
        <p:spPr>
          <a:xfrm>
            <a:off x="5974375" y="1150226"/>
            <a:ext cx="1701300" cy="71223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cxnSp>
        <p:nvCxnSpPr>
          <p:cNvPr id="300" name="Google Shape;300;p23"/>
          <p:cNvCxnSpPr/>
          <p:nvPr/>
        </p:nvCxnSpPr>
        <p:spPr>
          <a:xfrm>
            <a:off x="6845825" y="2960761"/>
            <a:ext cx="0" cy="871500"/>
          </a:xfrm>
          <a:prstGeom prst="straightConnector1">
            <a:avLst/>
          </a:prstGeom>
          <a:noFill/>
          <a:ln w="28575" cap="flat" cmpd="sng">
            <a:solidFill>
              <a:srgbClr val="000000"/>
            </a:solidFill>
            <a:prstDash val="solid"/>
            <a:miter lim="400000"/>
            <a:headEnd type="none" w="sm" len="sm"/>
            <a:tailEnd type="stealth" w="med" len="med"/>
          </a:ln>
        </p:spPr>
      </p:cxnSp>
      <p:cxnSp>
        <p:nvCxnSpPr>
          <p:cNvPr id="301" name="Google Shape;301;p23"/>
          <p:cNvCxnSpPr/>
          <p:nvPr/>
        </p:nvCxnSpPr>
        <p:spPr>
          <a:xfrm rot="10800000">
            <a:off x="7017263" y="5575825"/>
            <a:ext cx="0" cy="912000"/>
          </a:xfrm>
          <a:prstGeom prst="straightConnector1">
            <a:avLst/>
          </a:prstGeom>
          <a:noFill/>
          <a:ln w="28575" cap="flat" cmpd="sng">
            <a:solidFill>
              <a:srgbClr val="000000"/>
            </a:solidFill>
            <a:prstDash val="solid"/>
            <a:miter lim="400000"/>
            <a:headEnd type="none" w="sm" len="sm"/>
            <a:tailEnd type="stealth" w="med" len="med"/>
          </a:ln>
        </p:spPr>
      </p:cxnSp>
      <p:cxnSp>
        <p:nvCxnSpPr>
          <p:cNvPr id="302" name="Google Shape;302;p23"/>
          <p:cNvCxnSpPr/>
          <p:nvPr/>
        </p:nvCxnSpPr>
        <p:spPr>
          <a:xfrm>
            <a:off x="6674225" y="5626670"/>
            <a:ext cx="0" cy="871500"/>
          </a:xfrm>
          <a:prstGeom prst="straightConnector1">
            <a:avLst/>
          </a:prstGeom>
          <a:noFill/>
          <a:ln w="28575" cap="flat" cmpd="sng">
            <a:solidFill>
              <a:srgbClr val="000000"/>
            </a:solidFill>
            <a:prstDash val="solid"/>
            <a:miter lim="400000"/>
            <a:headEnd type="none" w="sm" len="sm"/>
            <a:tailEnd type="stealth" w="med" len="med"/>
          </a:ln>
        </p:spPr>
      </p:cxnSp>
      <p:sp>
        <p:nvSpPr>
          <p:cNvPr id="303" name="Google Shape;303;p23"/>
          <p:cNvSpPr/>
          <p:nvPr/>
        </p:nvSpPr>
        <p:spPr>
          <a:xfrm rot="5400000">
            <a:off x="5888150" y="1499450"/>
            <a:ext cx="1919100" cy="65292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sp>
        <p:nvSpPr>
          <p:cNvPr id="304" name="Google Shape;304;p23"/>
          <p:cNvSpPr/>
          <p:nvPr/>
        </p:nvSpPr>
        <p:spPr>
          <a:xfrm rot="-5400000" flipH="1">
            <a:off x="4561730" y="2325997"/>
            <a:ext cx="1730052" cy="1614762"/>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none" w="sm" len="sm"/>
            <a:tailEnd type="stealth" w="med" len="med"/>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05" name="Google Shape;305;p23"/>
          <p:cNvSpPr txBox="1"/>
          <p:nvPr/>
        </p:nvSpPr>
        <p:spPr>
          <a:xfrm>
            <a:off x="8312602" y="2639576"/>
            <a:ext cx="19653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関係者など</a:t>
            </a:r>
            <a:endParaRPr sz="1800" b="1" i="0" u="none" strike="noStrike" cap="none">
              <a:solidFill>
                <a:srgbClr val="000000"/>
              </a:solidFill>
              <a:latin typeface="Arial"/>
              <a:ea typeface="Arial"/>
              <a:cs typeface="Arial"/>
              <a:sym typeface="Arial"/>
            </a:endParaRPr>
          </a:p>
        </p:txBody>
      </p:sp>
      <p:sp>
        <p:nvSpPr>
          <p:cNvPr id="306" name="Google Shape;306;p23"/>
          <p:cNvSpPr txBox="1"/>
          <p:nvPr/>
        </p:nvSpPr>
        <p:spPr>
          <a:xfrm>
            <a:off x="6100837" y="2639579"/>
            <a:ext cx="14901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利用者</a:t>
            </a:r>
            <a:endParaRPr sz="1800" b="1" i="0" u="none" strike="noStrike" cap="none">
              <a:solidFill>
                <a:srgbClr val="000000"/>
              </a:solidFill>
              <a:latin typeface="Arial"/>
              <a:ea typeface="Arial"/>
              <a:cs typeface="Arial"/>
              <a:sym typeface="Arial"/>
            </a:endParaRPr>
          </a:p>
        </p:txBody>
      </p:sp>
      <p:sp>
        <p:nvSpPr>
          <p:cNvPr id="307" name="Google Shape;307;p23"/>
          <p:cNvSpPr txBox="1"/>
          <p:nvPr/>
        </p:nvSpPr>
        <p:spPr>
          <a:xfrm>
            <a:off x="3605565" y="5271563"/>
            <a:ext cx="16149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1" i="0" u="none" strike="noStrike" cap="none">
                <a:solidFill>
                  <a:srgbClr val="000000"/>
                </a:solidFill>
                <a:latin typeface="Arial"/>
                <a:ea typeface="Arial"/>
                <a:cs typeface="Arial"/>
                <a:sym typeface="Arial"/>
              </a:rPr>
              <a:t>顧客</a:t>
            </a:r>
            <a:r>
              <a:rPr lang="ja" sz="1800" b="1" i="0" u="none" strike="noStrike" cap="none">
                <a:solidFill>
                  <a:srgbClr val="000000"/>
                </a:solidFill>
                <a:latin typeface="Arial"/>
                <a:ea typeface="Arial"/>
                <a:cs typeface="Arial"/>
                <a:sym typeface="Arial"/>
              </a:rPr>
              <a:t>価値</a:t>
            </a:r>
            <a:endParaRPr sz="1800" b="1" i="0" u="none" strike="noStrike" cap="none">
              <a:solidFill>
                <a:srgbClr val="000000"/>
              </a:solidFill>
              <a:latin typeface="Arial"/>
              <a:ea typeface="Arial"/>
              <a:cs typeface="Arial"/>
              <a:sym typeface="Arial"/>
            </a:endParaRPr>
          </a:p>
        </p:txBody>
      </p:sp>
      <p:sp>
        <p:nvSpPr>
          <p:cNvPr id="308" name="Google Shape;308;p23"/>
          <p:cNvSpPr txBox="1"/>
          <p:nvPr/>
        </p:nvSpPr>
        <p:spPr>
          <a:xfrm>
            <a:off x="8547650" y="5271550"/>
            <a:ext cx="14901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事業価値</a:t>
            </a:r>
            <a:endParaRPr sz="1800" b="1" i="0" u="none" strike="noStrike" cap="none">
              <a:solidFill>
                <a:srgbClr val="000000"/>
              </a:solidFill>
              <a:latin typeface="Arial"/>
              <a:ea typeface="Arial"/>
              <a:cs typeface="Arial"/>
              <a:sym typeface="Arial"/>
            </a:endParaRPr>
          </a:p>
        </p:txBody>
      </p:sp>
      <p:sp>
        <p:nvSpPr>
          <p:cNvPr id="309" name="Google Shape;309;p23"/>
          <p:cNvSpPr txBox="1"/>
          <p:nvPr/>
        </p:nvSpPr>
        <p:spPr>
          <a:xfrm>
            <a:off x="6100827" y="5271550"/>
            <a:ext cx="14901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事業名</a:t>
            </a:r>
            <a:endParaRPr sz="1800" b="1" i="0" u="none" strike="noStrike" cap="none">
              <a:solidFill>
                <a:srgbClr val="000000"/>
              </a:solidFill>
              <a:latin typeface="Arial"/>
              <a:ea typeface="Arial"/>
              <a:cs typeface="Arial"/>
              <a:sym typeface="Arial"/>
            </a:endParaRPr>
          </a:p>
        </p:txBody>
      </p:sp>
      <p:sp>
        <p:nvSpPr>
          <p:cNvPr id="310" name="Google Shape;310;p23"/>
          <p:cNvSpPr txBox="1"/>
          <p:nvPr/>
        </p:nvSpPr>
        <p:spPr>
          <a:xfrm>
            <a:off x="3429115" y="7906274"/>
            <a:ext cx="19653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関係会社など</a:t>
            </a:r>
            <a:endParaRPr sz="1800" b="1" i="0" u="none" strike="noStrike" cap="none">
              <a:solidFill>
                <a:srgbClr val="000000"/>
              </a:solidFill>
              <a:latin typeface="Arial"/>
              <a:ea typeface="Arial"/>
              <a:cs typeface="Arial"/>
              <a:sym typeface="Arial"/>
            </a:endParaRPr>
          </a:p>
        </p:txBody>
      </p:sp>
      <p:sp>
        <p:nvSpPr>
          <p:cNvPr id="311" name="Google Shape;311;p23"/>
          <p:cNvSpPr txBox="1"/>
          <p:nvPr/>
        </p:nvSpPr>
        <p:spPr>
          <a:xfrm>
            <a:off x="6038512" y="7906274"/>
            <a:ext cx="1614900" cy="276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●●株式会社</a:t>
            </a:r>
            <a:endParaRPr sz="1800" b="1" i="0" u="none" strike="noStrike" cap="none">
              <a:solidFill>
                <a:srgbClr val="000000"/>
              </a:solidFill>
              <a:latin typeface="Arial"/>
              <a:ea typeface="Arial"/>
              <a:cs typeface="Arial"/>
              <a:sym typeface="Arial"/>
            </a:endParaRPr>
          </a:p>
        </p:txBody>
      </p:sp>
      <p:cxnSp>
        <p:nvCxnSpPr>
          <p:cNvPr id="312" name="Google Shape;312;p23"/>
          <p:cNvCxnSpPr/>
          <p:nvPr/>
        </p:nvCxnSpPr>
        <p:spPr>
          <a:xfrm rot="10800000">
            <a:off x="7467940" y="4638313"/>
            <a:ext cx="1237800" cy="0"/>
          </a:xfrm>
          <a:prstGeom prst="straightConnector1">
            <a:avLst/>
          </a:prstGeom>
          <a:noFill/>
          <a:ln w="28575" cap="flat" cmpd="sng">
            <a:solidFill>
              <a:srgbClr val="000000"/>
            </a:solidFill>
            <a:prstDash val="solid"/>
            <a:miter lim="400000"/>
            <a:headEnd type="stealth" w="med" len="med"/>
            <a:tailEnd type="none" w="sm" len="sm"/>
          </a:ln>
        </p:spPr>
      </p:cxnSp>
      <p:cxnSp>
        <p:nvCxnSpPr>
          <p:cNvPr id="313" name="Google Shape;313;p23"/>
          <p:cNvCxnSpPr/>
          <p:nvPr/>
        </p:nvCxnSpPr>
        <p:spPr>
          <a:xfrm>
            <a:off x="5122765" y="4635788"/>
            <a:ext cx="1030200" cy="0"/>
          </a:xfrm>
          <a:prstGeom prst="straightConnector1">
            <a:avLst/>
          </a:prstGeom>
          <a:noFill/>
          <a:ln w="28575" cap="flat" cmpd="sng">
            <a:solidFill>
              <a:srgbClr val="000000"/>
            </a:solidFill>
            <a:prstDash val="solid"/>
            <a:miter lim="400000"/>
            <a:headEnd type="oval" w="lg" len="lg"/>
            <a:tailEnd type="none" w="sm" len="sm"/>
          </a:ln>
        </p:spPr>
      </p:cxnSp>
      <p:cxnSp>
        <p:nvCxnSpPr>
          <p:cNvPr id="314" name="Google Shape;314;p23"/>
          <p:cNvCxnSpPr/>
          <p:nvPr/>
        </p:nvCxnSpPr>
        <p:spPr>
          <a:xfrm>
            <a:off x="7452484" y="2069459"/>
            <a:ext cx="1238400" cy="0"/>
          </a:xfrm>
          <a:prstGeom prst="straightConnector1">
            <a:avLst/>
          </a:prstGeom>
          <a:noFill/>
          <a:ln w="28575" cap="flat" cmpd="sng">
            <a:solidFill>
              <a:srgbClr val="000000"/>
            </a:solidFill>
            <a:prstDash val="solid"/>
            <a:miter lim="400000"/>
            <a:headEnd type="stealth" w="med" len="med"/>
            <a:tailEnd type="none" w="sm" len="sm"/>
          </a:ln>
        </p:spPr>
      </p:cxnSp>
      <p:sp>
        <p:nvSpPr>
          <p:cNvPr id="315" name="Google Shape;315;p23"/>
          <p:cNvSpPr/>
          <p:nvPr/>
        </p:nvSpPr>
        <p:spPr>
          <a:xfrm>
            <a:off x="4035104" y="4248831"/>
            <a:ext cx="749400" cy="769800"/>
          </a:xfrm>
          <a:prstGeom prst="ellipse">
            <a:avLst/>
          </a:prstGeom>
          <a:solidFill>
            <a:srgbClr val="D4FCA9"/>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16" name="Google Shape;316;p23"/>
          <p:cNvSpPr/>
          <p:nvPr/>
        </p:nvSpPr>
        <p:spPr>
          <a:xfrm>
            <a:off x="8982748" y="6535445"/>
            <a:ext cx="663600" cy="1215300"/>
          </a:xfrm>
          <a:prstGeom prst="rect">
            <a:avLst/>
          </a:prstGeom>
          <a:noFill/>
          <a:ln w="9525" cap="flat" cmpd="sng">
            <a:solidFill>
              <a:srgbClr val="B7B7B7"/>
            </a:solidFill>
            <a:prstDash val="dash"/>
            <a:miter lim="400000"/>
            <a:headEnd type="none" w="sm" len="sm"/>
            <a:tailEnd type="none" w="sm" len="sm"/>
          </a:ln>
        </p:spPr>
        <p:txBody>
          <a:bodyPr spcFirstLastPara="1" wrap="square" lIns="36150" tIns="36150" rIns="36150" bIns="36150" anchor="ctr" anchorCtr="0">
            <a:noAutofit/>
          </a:bodyPr>
          <a:lstStyle/>
          <a:p>
            <a:pPr marL="0" marR="0" lvl="0" indent="0" algn="l"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cxnSp>
        <p:nvCxnSpPr>
          <p:cNvPr id="317" name="Google Shape;317;p23"/>
          <p:cNvCxnSpPr/>
          <p:nvPr/>
        </p:nvCxnSpPr>
        <p:spPr>
          <a:xfrm>
            <a:off x="5078340" y="7143095"/>
            <a:ext cx="1152600" cy="0"/>
          </a:xfrm>
          <a:prstGeom prst="straightConnector1">
            <a:avLst/>
          </a:prstGeom>
          <a:noFill/>
          <a:ln w="28575" cap="flat" cmpd="sng">
            <a:solidFill>
              <a:srgbClr val="000000"/>
            </a:solidFill>
            <a:prstDash val="solid"/>
            <a:miter lim="400000"/>
            <a:headEnd type="none" w="sm" len="sm"/>
            <a:tailEnd type="oval" w="lg" len="lg"/>
          </a:ln>
        </p:spPr>
      </p:cxnSp>
      <p:sp>
        <p:nvSpPr>
          <p:cNvPr id="318" name="Google Shape;318;p23"/>
          <p:cNvSpPr/>
          <p:nvPr/>
        </p:nvSpPr>
        <p:spPr>
          <a:xfrm>
            <a:off x="6735646" y="3228760"/>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3"/>
          <p:cNvSpPr/>
          <p:nvPr/>
        </p:nvSpPr>
        <p:spPr>
          <a:xfrm>
            <a:off x="4057773" y="3221184"/>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320" name="Google Shape;320;p23"/>
          <p:cNvSpPr/>
          <p:nvPr/>
        </p:nvSpPr>
        <p:spPr>
          <a:xfrm>
            <a:off x="4488759" y="3225940"/>
            <a:ext cx="256500" cy="263700"/>
          </a:xfrm>
          <a:prstGeom prst="ellipse">
            <a:avLst/>
          </a:prstGeom>
          <a:solidFill>
            <a:srgbClr val="D4FCA9"/>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21" name="Google Shape;321;p23"/>
          <p:cNvSpPr/>
          <p:nvPr/>
        </p:nvSpPr>
        <p:spPr>
          <a:xfrm>
            <a:off x="7988800" y="1950519"/>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6545965" y="5883961"/>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323" name="Google Shape;323;p23"/>
          <p:cNvSpPr txBox="1"/>
          <p:nvPr/>
        </p:nvSpPr>
        <p:spPr>
          <a:xfrm>
            <a:off x="4761525" y="3206387"/>
            <a:ext cx="10677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モノの流れ</a:t>
            </a:r>
            <a:endParaRPr sz="1400" b="1" i="0" u="none" strike="noStrike" cap="none">
              <a:solidFill>
                <a:srgbClr val="000000"/>
              </a:solidFill>
              <a:latin typeface="Arial"/>
              <a:ea typeface="Arial"/>
              <a:cs typeface="Arial"/>
              <a:sym typeface="Arial"/>
            </a:endParaRPr>
          </a:p>
        </p:txBody>
      </p:sp>
      <p:sp>
        <p:nvSpPr>
          <p:cNvPr id="324" name="Google Shape;324;p23"/>
          <p:cNvSpPr txBox="1"/>
          <p:nvPr/>
        </p:nvSpPr>
        <p:spPr>
          <a:xfrm>
            <a:off x="2975601" y="3206388"/>
            <a:ext cx="10677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325" name="Google Shape;325;p23"/>
          <p:cNvSpPr txBox="1"/>
          <p:nvPr/>
        </p:nvSpPr>
        <p:spPr>
          <a:xfrm>
            <a:off x="7042970" y="3196622"/>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26" name="Google Shape;326;p23"/>
          <p:cNvSpPr txBox="1"/>
          <p:nvPr/>
        </p:nvSpPr>
        <p:spPr>
          <a:xfrm>
            <a:off x="9498553" y="3540799"/>
            <a:ext cx="9672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27" name="Google Shape;327;p23"/>
          <p:cNvSpPr txBox="1"/>
          <p:nvPr/>
        </p:nvSpPr>
        <p:spPr>
          <a:xfrm>
            <a:off x="7484198" y="1642243"/>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28" name="Google Shape;328;p23"/>
          <p:cNvSpPr/>
          <p:nvPr/>
        </p:nvSpPr>
        <p:spPr>
          <a:xfrm>
            <a:off x="7988800" y="4519374"/>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3"/>
          <p:cNvSpPr txBox="1"/>
          <p:nvPr/>
        </p:nvSpPr>
        <p:spPr>
          <a:xfrm>
            <a:off x="7573901" y="4225503"/>
            <a:ext cx="10677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情報の流れ</a:t>
            </a:r>
            <a:endParaRPr sz="1400" b="1" i="0" u="none" strike="noStrike" cap="none">
              <a:solidFill>
                <a:srgbClr val="000000"/>
              </a:solidFill>
              <a:latin typeface="Arial"/>
              <a:ea typeface="Arial"/>
              <a:cs typeface="Arial"/>
              <a:sym typeface="Arial"/>
            </a:endParaRPr>
          </a:p>
        </p:txBody>
      </p:sp>
      <p:sp>
        <p:nvSpPr>
          <p:cNvPr id="330" name="Google Shape;330;p23"/>
          <p:cNvSpPr txBox="1"/>
          <p:nvPr/>
        </p:nvSpPr>
        <p:spPr>
          <a:xfrm>
            <a:off x="5296340" y="5839838"/>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331" name="Google Shape;331;p23"/>
          <p:cNvSpPr txBox="1"/>
          <p:nvPr/>
        </p:nvSpPr>
        <p:spPr>
          <a:xfrm>
            <a:off x="7232091" y="5839838"/>
            <a:ext cx="1181400" cy="263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1" i="0" u="none" strike="noStrike" cap="none">
                <a:solidFill>
                  <a:srgbClr val="000000"/>
                </a:solidFill>
                <a:latin typeface="Arial"/>
                <a:ea typeface="Arial"/>
                <a:cs typeface="Arial"/>
                <a:sym typeface="Arial"/>
              </a:rPr>
              <a:t>カネの流れ</a:t>
            </a:r>
            <a:endParaRPr sz="1400" b="1" i="0" u="none" strike="noStrike" cap="none">
              <a:solidFill>
                <a:srgbClr val="000000"/>
              </a:solidFill>
              <a:latin typeface="Arial"/>
              <a:ea typeface="Arial"/>
              <a:cs typeface="Arial"/>
              <a:sym typeface="Arial"/>
            </a:endParaRPr>
          </a:p>
        </p:txBody>
      </p:sp>
      <p:sp>
        <p:nvSpPr>
          <p:cNvPr id="332" name="Google Shape;332;p23"/>
          <p:cNvSpPr/>
          <p:nvPr/>
        </p:nvSpPr>
        <p:spPr>
          <a:xfrm>
            <a:off x="8432502" y="1085965"/>
            <a:ext cx="1701300" cy="19674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sp>
        <p:nvSpPr>
          <p:cNvPr id="333" name="Google Shape;333;p23"/>
          <p:cNvSpPr/>
          <p:nvPr/>
        </p:nvSpPr>
        <p:spPr>
          <a:xfrm>
            <a:off x="6047622" y="1251086"/>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1</a:t>
            </a:r>
            <a:endParaRPr sz="2400" b="0" i="0" u="none" strike="noStrike" cap="none">
              <a:solidFill>
                <a:srgbClr val="FFFFFF"/>
              </a:solidFill>
              <a:latin typeface="Arial"/>
              <a:ea typeface="Arial"/>
              <a:cs typeface="Arial"/>
              <a:sym typeface="Arial"/>
            </a:endParaRPr>
          </a:p>
        </p:txBody>
      </p:sp>
      <p:sp>
        <p:nvSpPr>
          <p:cNvPr id="334" name="Google Shape;334;p23"/>
          <p:cNvSpPr/>
          <p:nvPr/>
        </p:nvSpPr>
        <p:spPr>
          <a:xfrm>
            <a:off x="6047622" y="406188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2</a:t>
            </a:r>
            <a:endParaRPr sz="2400" b="0" i="0" u="none" strike="noStrike" cap="none">
              <a:solidFill>
                <a:srgbClr val="FFFFFF"/>
              </a:solidFill>
              <a:latin typeface="Arial"/>
              <a:ea typeface="Arial"/>
              <a:cs typeface="Arial"/>
              <a:sym typeface="Arial"/>
            </a:endParaRPr>
          </a:p>
        </p:txBody>
      </p:sp>
      <p:sp>
        <p:nvSpPr>
          <p:cNvPr id="335" name="Google Shape;335;p23"/>
          <p:cNvSpPr/>
          <p:nvPr/>
        </p:nvSpPr>
        <p:spPr>
          <a:xfrm>
            <a:off x="6047622" y="6354384"/>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3</a:t>
            </a:r>
            <a:endParaRPr sz="2400" b="0" i="0" u="none" strike="noStrike" cap="none">
              <a:solidFill>
                <a:srgbClr val="FFFFFF"/>
              </a:solidFill>
              <a:latin typeface="Arial"/>
              <a:ea typeface="Arial"/>
              <a:cs typeface="Arial"/>
              <a:sym typeface="Arial"/>
            </a:endParaRPr>
          </a:p>
        </p:txBody>
      </p:sp>
      <p:sp>
        <p:nvSpPr>
          <p:cNvPr id="336" name="Google Shape;336;p23"/>
          <p:cNvSpPr/>
          <p:nvPr/>
        </p:nvSpPr>
        <p:spPr>
          <a:xfrm>
            <a:off x="3673411" y="402408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4</a:t>
            </a:r>
            <a:endParaRPr sz="2400" b="0" i="0" u="none" strike="noStrike" cap="none">
              <a:solidFill>
                <a:srgbClr val="FFFFFF"/>
              </a:solidFill>
              <a:latin typeface="Arial"/>
              <a:ea typeface="Arial"/>
              <a:cs typeface="Arial"/>
              <a:sym typeface="Arial"/>
            </a:endParaRPr>
          </a:p>
        </p:txBody>
      </p:sp>
      <p:sp>
        <p:nvSpPr>
          <p:cNvPr id="337" name="Google Shape;337;p23"/>
          <p:cNvSpPr/>
          <p:nvPr/>
        </p:nvSpPr>
        <p:spPr>
          <a:xfrm>
            <a:off x="3561030" y="6304810"/>
            <a:ext cx="1701300" cy="1967400"/>
          </a:xfrm>
          <a:prstGeom prst="rect">
            <a:avLst/>
          </a:prstGeom>
          <a:noFill/>
          <a:ln w="19050" cap="flat" cmpd="sng">
            <a:solidFill>
              <a:srgbClr val="999999"/>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999999"/>
              </a:solidFill>
              <a:latin typeface="Arial"/>
              <a:ea typeface="Arial"/>
              <a:cs typeface="Arial"/>
              <a:sym typeface="Arial"/>
            </a:endParaRPr>
          </a:p>
        </p:txBody>
      </p:sp>
      <p:sp>
        <p:nvSpPr>
          <p:cNvPr id="338" name="Google Shape;338;p23"/>
          <p:cNvSpPr/>
          <p:nvPr/>
        </p:nvSpPr>
        <p:spPr>
          <a:xfrm>
            <a:off x="3675320" y="6427627"/>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6</a:t>
            </a:r>
            <a:endParaRPr sz="2400" b="0" i="0" u="none" strike="noStrike" cap="none">
              <a:solidFill>
                <a:srgbClr val="FFFFFF"/>
              </a:solidFill>
              <a:latin typeface="Arial"/>
              <a:ea typeface="Arial"/>
              <a:cs typeface="Arial"/>
              <a:sym typeface="Arial"/>
            </a:endParaRPr>
          </a:p>
        </p:txBody>
      </p:sp>
      <p:sp>
        <p:nvSpPr>
          <p:cNvPr id="339" name="Google Shape;339;p23"/>
          <p:cNvSpPr/>
          <p:nvPr/>
        </p:nvSpPr>
        <p:spPr>
          <a:xfrm>
            <a:off x="8539849" y="402408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5</a:t>
            </a:r>
            <a:endParaRPr sz="2400" b="0" i="0" u="none" strike="noStrike" cap="none">
              <a:solidFill>
                <a:srgbClr val="FFFFFF"/>
              </a:solidFill>
              <a:latin typeface="Arial"/>
              <a:ea typeface="Arial"/>
              <a:cs typeface="Arial"/>
              <a:sym typeface="Arial"/>
            </a:endParaRPr>
          </a:p>
        </p:txBody>
      </p:sp>
      <p:sp>
        <p:nvSpPr>
          <p:cNvPr id="340" name="Google Shape;340;p23"/>
          <p:cNvSpPr/>
          <p:nvPr/>
        </p:nvSpPr>
        <p:spPr>
          <a:xfrm>
            <a:off x="8474053" y="1159353"/>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6</a:t>
            </a:r>
            <a:endParaRPr sz="2400" b="0" i="0" u="none" strike="noStrike" cap="none">
              <a:solidFill>
                <a:srgbClr val="FFFFFF"/>
              </a:solidFill>
              <a:latin typeface="Arial"/>
              <a:ea typeface="Arial"/>
              <a:cs typeface="Arial"/>
              <a:sym typeface="Arial"/>
            </a:endParaRPr>
          </a:p>
        </p:txBody>
      </p:sp>
      <p:sp>
        <p:nvSpPr>
          <p:cNvPr id="341" name="Google Shape;341;p23"/>
          <p:cNvSpPr/>
          <p:nvPr/>
        </p:nvSpPr>
        <p:spPr>
          <a:xfrm>
            <a:off x="10535510" y="3393725"/>
            <a:ext cx="582600" cy="582600"/>
          </a:xfrm>
          <a:prstGeom prst="ellipse">
            <a:avLst/>
          </a:prstGeom>
          <a:solidFill>
            <a:srgbClr val="000000"/>
          </a:solid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ja" sz="2400" b="0" i="0" u="none" strike="noStrike" cap="none">
                <a:solidFill>
                  <a:srgbClr val="FFFFFF"/>
                </a:solidFill>
                <a:latin typeface="Arial"/>
                <a:ea typeface="Arial"/>
                <a:cs typeface="Arial"/>
                <a:sym typeface="Arial"/>
              </a:rPr>
              <a:t>7</a:t>
            </a:r>
            <a:endParaRPr sz="2400" b="0" i="0" u="none" strike="noStrike" cap="none">
              <a:solidFill>
                <a:srgbClr val="FFFFFF"/>
              </a:solidFill>
              <a:latin typeface="Arial"/>
              <a:ea typeface="Arial"/>
              <a:cs typeface="Arial"/>
              <a:sym typeface="Arial"/>
            </a:endParaRPr>
          </a:p>
        </p:txBody>
      </p:sp>
      <p:sp>
        <p:nvSpPr>
          <p:cNvPr id="342" name="Google Shape;342;p23"/>
          <p:cNvSpPr txBox="1"/>
          <p:nvPr/>
        </p:nvSpPr>
        <p:spPr>
          <a:xfrm>
            <a:off x="271325" y="1186000"/>
            <a:ext cx="36396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200" b="0" i="0" u="none" strike="noStrike" cap="none">
                <a:solidFill>
                  <a:srgbClr val="000000"/>
                </a:solidFill>
                <a:latin typeface="Arial"/>
                <a:ea typeface="Arial"/>
                <a:cs typeface="Arial"/>
                <a:sym typeface="Arial"/>
              </a:rPr>
              <a:t>まずは中央の縦列をみる</a:t>
            </a:r>
            <a:endParaRPr sz="2200" b="0" i="0" u="none" strike="noStrike" cap="none">
              <a:solidFill>
                <a:srgbClr val="000000"/>
              </a:solidFill>
              <a:latin typeface="Arial"/>
              <a:ea typeface="Arial"/>
              <a:cs typeface="Arial"/>
              <a:sym typeface="Arial"/>
            </a:endParaRPr>
          </a:p>
        </p:txBody>
      </p:sp>
      <p:grpSp>
        <p:nvGrpSpPr>
          <p:cNvPr id="343" name="Google Shape;343;p23"/>
          <p:cNvGrpSpPr/>
          <p:nvPr/>
        </p:nvGrpSpPr>
        <p:grpSpPr>
          <a:xfrm>
            <a:off x="187700" y="1521475"/>
            <a:ext cx="2716500" cy="2680200"/>
            <a:chOff x="10172700" y="1597675"/>
            <a:chExt cx="2716500" cy="2680200"/>
          </a:xfrm>
        </p:grpSpPr>
        <p:sp>
          <p:nvSpPr>
            <p:cNvPr id="344" name="Google Shape;344;p23"/>
            <p:cNvSpPr/>
            <p:nvPr/>
          </p:nvSpPr>
          <p:spPr>
            <a:xfrm>
              <a:off x="10172700" y="1597675"/>
              <a:ext cx="2716500" cy="26802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0" rIns="0" bIns="72000" anchor="ctr" anchorCtr="0">
              <a:noAutofit/>
            </a:bodyPr>
            <a:lstStyle/>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だれに？</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その事業はだれのためにおこなわれるのか？</a:t>
              </a:r>
              <a:endParaRPr sz="1300" b="0" i="0" u="none" strike="noStrike" cap="none">
                <a:solidFill>
                  <a:srgbClr val="000000"/>
                </a:solidFill>
                <a:latin typeface="Arial"/>
                <a:ea typeface="Arial"/>
                <a:cs typeface="Arial"/>
                <a:sym typeface="Arial"/>
              </a:endParaRPr>
            </a:p>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なにを？</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なにが事業としておこなわれるのか？製品が入ることも</a:t>
              </a:r>
              <a:endParaRPr sz="1300" b="0" i="0" u="none" strike="noStrike" cap="none">
                <a:solidFill>
                  <a:srgbClr val="000000"/>
                </a:solidFill>
                <a:latin typeface="Arial"/>
                <a:ea typeface="Arial"/>
                <a:cs typeface="Arial"/>
                <a:sym typeface="Arial"/>
              </a:endParaRPr>
            </a:p>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だれが？</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だれがその事業をおこなっているのか？</a:t>
              </a:r>
              <a:endParaRPr sz="1300" b="0" i="0" u="none" strike="noStrike" cap="none">
                <a:solidFill>
                  <a:srgbClr val="000000"/>
                </a:solidFill>
                <a:latin typeface="Arial"/>
                <a:ea typeface="Arial"/>
                <a:cs typeface="Arial"/>
                <a:sym typeface="Arial"/>
              </a:endParaRPr>
            </a:p>
          </p:txBody>
        </p:sp>
        <p:sp>
          <p:nvSpPr>
            <p:cNvPr id="345" name="Google Shape;345;p23"/>
            <p:cNvSpPr/>
            <p:nvPr/>
          </p:nvSpPr>
          <p:spPr>
            <a:xfrm>
              <a:off x="10260800" y="1728975"/>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1</a:t>
              </a:r>
              <a:endParaRPr sz="1200" b="0" i="0" u="none" strike="noStrike" cap="none">
                <a:solidFill>
                  <a:srgbClr val="FFFFFF"/>
                </a:solidFill>
                <a:latin typeface="Arial"/>
                <a:ea typeface="Arial"/>
                <a:cs typeface="Arial"/>
                <a:sym typeface="Arial"/>
              </a:endParaRPr>
            </a:p>
          </p:txBody>
        </p:sp>
        <p:sp>
          <p:nvSpPr>
            <p:cNvPr id="346" name="Google Shape;346;p23"/>
            <p:cNvSpPr/>
            <p:nvPr/>
          </p:nvSpPr>
          <p:spPr>
            <a:xfrm>
              <a:off x="10260788" y="2598113"/>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2</a:t>
              </a:r>
              <a:endParaRPr sz="1200" b="0" i="0" u="none" strike="noStrike" cap="none">
                <a:solidFill>
                  <a:srgbClr val="FFFFFF"/>
                </a:solidFill>
                <a:latin typeface="Arial"/>
                <a:ea typeface="Arial"/>
                <a:cs typeface="Arial"/>
                <a:sym typeface="Arial"/>
              </a:endParaRPr>
            </a:p>
          </p:txBody>
        </p:sp>
        <p:sp>
          <p:nvSpPr>
            <p:cNvPr id="347" name="Google Shape;347;p23"/>
            <p:cNvSpPr/>
            <p:nvPr/>
          </p:nvSpPr>
          <p:spPr>
            <a:xfrm>
              <a:off x="10260788" y="3467258"/>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3</a:t>
              </a:r>
              <a:endParaRPr sz="1200" b="0" i="0" u="none" strike="noStrike" cap="none">
                <a:solidFill>
                  <a:srgbClr val="FFFFFF"/>
                </a:solidFill>
                <a:latin typeface="Arial"/>
                <a:ea typeface="Arial"/>
                <a:cs typeface="Arial"/>
                <a:sym typeface="Arial"/>
              </a:endParaRPr>
            </a:p>
          </p:txBody>
        </p:sp>
      </p:grpSp>
      <p:sp>
        <p:nvSpPr>
          <p:cNvPr id="348" name="Google Shape;348;p23"/>
          <p:cNvSpPr txBox="1"/>
          <p:nvPr/>
        </p:nvSpPr>
        <p:spPr>
          <a:xfrm>
            <a:off x="294100" y="4423363"/>
            <a:ext cx="28302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100" b="0" i="0" u="none" strike="noStrike" cap="none">
                <a:solidFill>
                  <a:srgbClr val="000000"/>
                </a:solidFill>
                <a:latin typeface="Arial"/>
                <a:ea typeface="Arial"/>
                <a:cs typeface="Arial"/>
                <a:sym typeface="Arial"/>
              </a:rPr>
              <a:t>次に中央の横列をみる</a:t>
            </a:r>
            <a:endParaRPr sz="2100" b="0" i="0" u="none" strike="noStrike" cap="none">
              <a:solidFill>
                <a:srgbClr val="000000"/>
              </a:solidFill>
              <a:latin typeface="Arial"/>
              <a:ea typeface="Arial"/>
              <a:cs typeface="Arial"/>
              <a:sym typeface="Arial"/>
            </a:endParaRPr>
          </a:p>
        </p:txBody>
      </p:sp>
      <p:grpSp>
        <p:nvGrpSpPr>
          <p:cNvPr id="349" name="Google Shape;349;p23"/>
          <p:cNvGrpSpPr/>
          <p:nvPr/>
        </p:nvGrpSpPr>
        <p:grpSpPr>
          <a:xfrm>
            <a:off x="210475" y="4712628"/>
            <a:ext cx="2716500" cy="2482800"/>
            <a:chOff x="10172700" y="3784815"/>
            <a:chExt cx="2716500" cy="2482800"/>
          </a:xfrm>
        </p:grpSpPr>
        <p:sp>
          <p:nvSpPr>
            <p:cNvPr id="350" name="Google Shape;350;p23"/>
            <p:cNvSpPr/>
            <p:nvPr/>
          </p:nvSpPr>
          <p:spPr>
            <a:xfrm>
              <a:off x="10172700" y="3784815"/>
              <a:ext cx="2716500" cy="24828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0" rIns="0" bIns="72000" anchor="ctr" anchorCtr="0">
              <a:noAutofit/>
            </a:bodyPr>
            <a:lstStyle/>
            <a:p>
              <a:pPr marL="360000" marR="0" lvl="0" indent="0" algn="l" rtl="0">
                <a:lnSpc>
                  <a:spcPct val="115000"/>
                </a:lnSpc>
                <a:spcBef>
                  <a:spcPts val="1000"/>
                </a:spcBef>
                <a:spcAft>
                  <a:spcPts val="0"/>
                </a:spcAft>
                <a:buNone/>
              </a:pPr>
              <a:r>
                <a:rPr lang="ja" sz="1600" b="1" i="0" u="none" strike="noStrike" cap="none">
                  <a:solidFill>
                    <a:srgbClr val="000000"/>
                  </a:solidFill>
                  <a:latin typeface="Arial"/>
                  <a:ea typeface="Arial"/>
                  <a:cs typeface="Arial"/>
                  <a:sym typeface="Arial"/>
                </a:rPr>
                <a:t>何が価値か？</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利用者は何を価値と感じ対価を支払っているか？（利用者にとっての経済合理性）</a:t>
              </a:r>
              <a:endParaRPr sz="1300" b="0" i="0" u="none" strike="noStrike" cap="none">
                <a:solidFill>
                  <a:srgbClr val="000000"/>
                </a:solidFill>
                <a:latin typeface="Arial"/>
                <a:ea typeface="Arial"/>
                <a:cs typeface="Arial"/>
                <a:sym typeface="Arial"/>
              </a:endParaRPr>
            </a:p>
            <a:p>
              <a:pPr marL="360000" marR="0" lvl="0" indent="0" algn="l" rtl="0">
                <a:lnSpc>
                  <a:spcPct val="115000"/>
                </a:lnSpc>
                <a:spcBef>
                  <a:spcPts val="1000"/>
                </a:spcBef>
                <a:spcAft>
                  <a:spcPts val="0"/>
                </a:spcAft>
                <a:buNone/>
              </a:pPr>
              <a:r>
                <a:rPr lang="ja" sz="1600" b="1" i="0" u="none" strike="noStrike" cap="none">
                  <a:solidFill>
                    <a:srgbClr val="000000"/>
                  </a:solidFill>
                  <a:latin typeface="Arial"/>
                  <a:ea typeface="Arial"/>
                  <a:cs typeface="Arial"/>
                  <a:sym typeface="Arial"/>
                </a:rPr>
                <a:t>どう稼ぐか？</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事業者はどういう価値でこの事業の経済合理性を支えるか？（事業者にとっての経済合理性）</a:t>
              </a:r>
              <a:endParaRPr sz="1300" b="0" i="0" u="none" strike="noStrike" cap="none">
                <a:solidFill>
                  <a:srgbClr val="000000"/>
                </a:solidFill>
                <a:latin typeface="Arial"/>
                <a:ea typeface="Arial"/>
                <a:cs typeface="Arial"/>
                <a:sym typeface="Arial"/>
              </a:endParaRPr>
            </a:p>
          </p:txBody>
        </p:sp>
        <p:sp>
          <p:nvSpPr>
            <p:cNvPr id="351" name="Google Shape;351;p23"/>
            <p:cNvSpPr/>
            <p:nvPr/>
          </p:nvSpPr>
          <p:spPr>
            <a:xfrm>
              <a:off x="10260788" y="3918421"/>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4</a:t>
              </a:r>
              <a:endParaRPr sz="1200" b="0" i="0" u="none" strike="noStrike" cap="none">
                <a:solidFill>
                  <a:srgbClr val="FFFFFF"/>
                </a:solidFill>
                <a:latin typeface="Arial"/>
                <a:ea typeface="Arial"/>
                <a:cs typeface="Arial"/>
                <a:sym typeface="Arial"/>
              </a:endParaRPr>
            </a:p>
          </p:txBody>
        </p:sp>
        <p:sp>
          <p:nvSpPr>
            <p:cNvPr id="352" name="Google Shape;352;p23"/>
            <p:cNvSpPr/>
            <p:nvPr/>
          </p:nvSpPr>
          <p:spPr>
            <a:xfrm>
              <a:off x="10260788" y="5027692"/>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5</a:t>
              </a:r>
              <a:endParaRPr sz="1200" b="0" i="0" u="none" strike="noStrike" cap="none">
                <a:solidFill>
                  <a:srgbClr val="FFFFFF"/>
                </a:solidFill>
                <a:latin typeface="Arial"/>
                <a:ea typeface="Arial"/>
                <a:cs typeface="Arial"/>
                <a:sym typeface="Arial"/>
              </a:endParaRPr>
            </a:p>
          </p:txBody>
        </p:sp>
      </p:grpSp>
      <p:sp>
        <p:nvSpPr>
          <p:cNvPr id="353" name="Google Shape;353;p23"/>
          <p:cNvSpPr txBox="1"/>
          <p:nvPr/>
        </p:nvSpPr>
        <p:spPr>
          <a:xfrm>
            <a:off x="10698813" y="1502740"/>
            <a:ext cx="28302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200" b="0" i="0" u="none" strike="noStrike" cap="none">
                <a:solidFill>
                  <a:srgbClr val="000000"/>
                </a:solidFill>
                <a:latin typeface="Arial"/>
                <a:ea typeface="Arial"/>
                <a:cs typeface="Arial"/>
                <a:sym typeface="Arial"/>
              </a:rPr>
              <a:t>そして四隅をみる</a:t>
            </a:r>
            <a:endParaRPr sz="2200" b="0" i="0" u="none" strike="noStrike" cap="none">
              <a:solidFill>
                <a:srgbClr val="000000"/>
              </a:solidFill>
              <a:latin typeface="Arial"/>
              <a:ea typeface="Arial"/>
              <a:cs typeface="Arial"/>
              <a:sym typeface="Arial"/>
            </a:endParaRPr>
          </a:p>
        </p:txBody>
      </p:sp>
      <p:sp>
        <p:nvSpPr>
          <p:cNvPr id="354" name="Google Shape;354;p23"/>
          <p:cNvSpPr/>
          <p:nvPr/>
        </p:nvSpPr>
        <p:spPr>
          <a:xfrm>
            <a:off x="10615200" y="1782865"/>
            <a:ext cx="2716500" cy="9564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72000" rIns="0" bIns="72000" anchor="ctr" anchorCtr="0">
            <a:noAutofit/>
          </a:bodyPr>
          <a:lstStyle/>
          <a:p>
            <a:pPr marL="360000" marR="0" lvl="0" indent="0" algn="l" rtl="0">
              <a:lnSpc>
                <a:spcPct val="115000"/>
              </a:lnSpc>
              <a:spcBef>
                <a:spcPts val="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だれが関係？</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提携している企業や、重要な</a:t>
            </a:r>
            <a:br>
              <a:rPr lang="ja" sz="1300" b="0"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関係会社はいるか？</a:t>
            </a:r>
            <a:endParaRPr sz="1300" b="0" i="0" u="none" strike="noStrike" cap="none">
              <a:solidFill>
                <a:schemeClr val="dk1"/>
              </a:solidFill>
              <a:latin typeface="Arial"/>
              <a:ea typeface="Arial"/>
              <a:cs typeface="Arial"/>
              <a:sym typeface="Arial"/>
            </a:endParaRPr>
          </a:p>
        </p:txBody>
      </p:sp>
      <p:sp>
        <p:nvSpPr>
          <p:cNvPr id="355" name="Google Shape;355;p23"/>
          <p:cNvSpPr/>
          <p:nvPr/>
        </p:nvSpPr>
        <p:spPr>
          <a:xfrm>
            <a:off x="10703275" y="1901478"/>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a:solidFill>
                  <a:srgbClr val="FFFFFF"/>
                </a:solidFill>
              </a:rPr>
              <a:t>6</a:t>
            </a:r>
            <a:endParaRPr sz="1200" b="0" i="0" u="none" strike="noStrike" cap="none">
              <a:solidFill>
                <a:srgbClr val="FFFFFF"/>
              </a:solidFill>
              <a:latin typeface="Arial"/>
              <a:ea typeface="Arial"/>
              <a:cs typeface="Arial"/>
              <a:sym typeface="Arial"/>
            </a:endParaRPr>
          </a:p>
        </p:txBody>
      </p:sp>
      <p:sp>
        <p:nvSpPr>
          <p:cNvPr id="356" name="Google Shape;356;p23"/>
          <p:cNvSpPr txBox="1"/>
          <p:nvPr/>
        </p:nvSpPr>
        <p:spPr>
          <a:xfrm>
            <a:off x="10275450" y="4125363"/>
            <a:ext cx="3440700" cy="288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2200" b="0" i="0" u="none" strike="noStrike" cap="none">
                <a:solidFill>
                  <a:srgbClr val="000000"/>
                </a:solidFill>
                <a:latin typeface="Arial"/>
                <a:ea typeface="Arial"/>
                <a:cs typeface="Arial"/>
                <a:sym typeface="Arial"/>
              </a:rPr>
              <a:t>さらに矢印(や補足)を見る</a:t>
            </a:r>
            <a:endParaRPr sz="2200" b="0" i="0" u="none" strike="noStrike" cap="none">
              <a:solidFill>
                <a:srgbClr val="000000"/>
              </a:solidFill>
              <a:latin typeface="Arial"/>
              <a:ea typeface="Arial"/>
              <a:cs typeface="Arial"/>
              <a:sym typeface="Arial"/>
            </a:endParaRPr>
          </a:p>
        </p:txBody>
      </p:sp>
      <p:grpSp>
        <p:nvGrpSpPr>
          <p:cNvPr id="357" name="Google Shape;357;p23"/>
          <p:cNvGrpSpPr/>
          <p:nvPr/>
        </p:nvGrpSpPr>
        <p:grpSpPr>
          <a:xfrm>
            <a:off x="10610725" y="4620250"/>
            <a:ext cx="2716500" cy="956400"/>
            <a:chOff x="10172700" y="6690113"/>
            <a:chExt cx="2716500" cy="956400"/>
          </a:xfrm>
        </p:grpSpPr>
        <p:sp>
          <p:nvSpPr>
            <p:cNvPr id="358" name="Google Shape;358;p23"/>
            <p:cNvSpPr/>
            <p:nvPr/>
          </p:nvSpPr>
          <p:spPr>
            <a:xfrm>
              <a:off x="10172700" y="6690113"/>
              <a:ext cx="2716500" cy="9564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72000" rIns="0" bIns="72000" anchor="ctr" anchorCtr="0">
              <a:noAutofit/>
            </a:bodyPr>
            <a:lstStyle/>
            <a:p>
              <a:pPr marL="360000" marR="0" lvl="0" indent="0" algn="l" rtl="0">
                <a:lnSpc>
                  <a:spcPct val="115000"/>
                </a:lnSpc>
                <a:spcBef>
                  <a:spcPts val="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どんな流れがある？</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モノ・カネ・情報の流れがどうなっているか？</a:t>
              </a:r>
              <a:endParaRPr sz="1300" b="0" i="0" u="none" strike="noStrike" cap="none">
                <a:solidFill>
                  <a:srgbClr val="000000"/>
                </a:solidFill>
                <a:latin typeface="Arial"/>
                <a:ea typeface="Arial"/>
                <a:cs typeface="Arial"/>
                <a:sym typeface="Arial"/>
              </a:endParaRPr>
            </a:p>
          </p:txBody>
        </p:sp>
        <p:sp>
          <p:nvSpPr>
            <p:cNvPr id="359" name="Google Shape;359;p23"/>
            <p:cNvSpPr/>
            <p:nvPr/>
          </p:nvSpPr>
          <p:spPr>
            <a:xfrm>
              <a:off x="10260788" y="6800242"/>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ja" sz="1200" b="0" i="0" u="none" strike="noStrike" cap="none">
                  <a:solidFill>
                    <a:srgbClr val="FFFFFF"/>
                  </a:solidFill>
                  <a:latin typeface="Arial"/>
                  <a:ea typeface="Arial"/>
                  <a:cs typeface="Arial"/>
                  <a:sym typeface="Arial"/>
                </a:rPr>
                <a:t>7</a:t>
              </a:r>
              <a:endParaRPr sz="1200" b="0" i="0" u="none" strike="noStrike" cap="none">
                <a:solidFill>
                  <a:srgbClr val="FFFFFF"/>
                </a:solidFill>
                <a:latin typeface="Arial"/>
                <a:ea typeface="Arial"/>
                <a:cs typeface="Arial"/>
                <a:sym typeface="Arial"/>
              </a:endParaRPr>
            </a:p>
          </p:txBody>
        </p:sp>
      </p:grpSp>
      <p:grpSp>
        <p:nvGrpSpPr>
          <p:cNvPr id="360" name="Google Shape;360;p23"/>
          <p:cNvGrpSpPr/>
          <p:nvPr/>
        </p:nvGrpSpPr>
        <p:grpSpPr>
          <a:xfrm>
            <a:off x="10610725" y="6674275"/>
            <a:ext cx="2716500" cy="956400"/>
            <a:chOff x="10172700" y="7416163"/>
            <a:chExt cx="2716500" cy="956400"/>
          </a:xfrm>
        </p:grpSpPr>
        <p:sp>
          <p:nvSpPr>
            <p:cNvPr id="361" name="Google Shape;361;p23"/>
            <p:cNvSpPr/>
            <p:nvPr/>
          </p:nvSpPr>
          <p:spPr>
            <a:xfrm>
              <a:off x="10172700" y="7416163"/>
              <a:ext cx="2716500" cy="956400"/>
            </a:xfrm>
            <a:prstGeom prst="roundRect">
              <a:avLst>
                <a:gd name="adj" fmla="val 6624"/>
              </a:avLst>
            </a:prstGeom>
            <a:solidFill>
              <a:srgbClr val="F3F3F3"/>
            </a:solidFill>
            <a:ln w="19050" cap="flat" cmpd="sng">
              <a:solidFill>
                <a:srgbClr val="FFFFFF"/>
              </a:solidFill>
              <a:prstDash val="solid"/>
              <a:round/>
              <a:headEnd type="none" w="sm" len="sm"/>
              <a:tailEnd type="none" w="sm" len="sm"/>
            </a:ln>
          </p:spPr>
          <p:txBody>
            <a:bodyPr spcFirstLastPara="1" wrap="square" lIns="0" tIns="0" rIns="0" bIns="72000" anchor="ctr" anchorCtr="0">
              <a:noAutofit/>
            </a:bodyPr>
            <a:lstStyle/>
            <a:p>
              <a:pPr marL="360000" marR="0" lvl="0" indent="0" algn="l" rtl="0">
                <a:lnSpc>
                  <a:spcPct val="115000"/>
                </a:lnSpc>
                <a:spcBef>
                  <a:spcPts val="1000"/>
                </a:spcBef>
                <a:spcAft>
                  <a:spcPts val="0"/>
                </a:spcAft>
                <a:buClr>
                  <a:srgbClr val="000000"/>
                </a:buClr>
                <a:buSzPts val="1600"/>
                <a:buFont typeface="Arial"/>
                <a:buNone/>
              </a:pPr>
              <a:r>
                <a:rPr lang="ja" sz="1600" b="1" i="0" u="none" strike="noStrike" cap="none">
                  <a:solidFill>
                    <a:srgbClr val="000000"/>
                  </a:solidFill>
                  <a:latin typeface="Arial"/>
                  <a:ea typeface="Arial"/>
                  <a:cs typeface="Arial"/>
                  <a:sym typeface="Arial"/>
                </a:rPr>
                <a:t>主体が入らないことも</a:t>
              </a:r>
              <a:br>
                <a:rPr lang="ja" sz="1600" b="1" i="0" u="none" strike="noStrike" cap="none">
                  <a:solidFill>
                    <a:srgbClr val="000000"/>
                  </a:solidFill>
                  <a:latin typeface="Arial"/>
                  <a:ea typeface="Arial"/>
                  <a:cs typeface="Arial"/>
                  <a:sym typeface="Arial"/>
                </a:rPr>
              </a:br>
              <a:r>
                <a:rPr lang="ja" sz="1300" b="0" i="0" u="none" strike="noStrike" cap="none">
                  <a:solidFill>
                    <a:srgbClr val="000000"/>
                  </a:solidFill>
                  <a:latin typeface="Arial"/>
                  <a:ea typeface="Arial"/>
                  <a:cs typeface="Arial"/>
                  <a:sym typeface="Arial"/>
                </a:rPr>
                <a:t>必ずしも3×3のすべてのマスが埋まっている必要はない</a:t>
              </a:r>
              <a:endParaRPr sz="1300" b="0" i="0" u="none" strike="noStrike" cap="none">
                <a:solidFill>
                  <a:srgbClr val="000000"/>
                </a:solidFill>
                <a:latin typeface="Arial"/>
                <a:ea typeface="Arial"/>
                <a:cs typeface="Arial"/>
                <a:sym typeface="Arial"/>
              </a:endParaRPr>
            </a:p>
          </p:txBody>
        </p:sp>
        <p:sp>
          <p:nvSpPr>
            <p:cNvPr id="362" name="Google Shape;362;p23"/>
            <p:cNvSpPr/>
            <p:nvPr/>
          </p:nvSpPr>
          <p:spPr>
            <a:xfrm>
              <a:off x="10260788" y="7551704"/>
              <a:ext cx="247500" cy="247500"/>
            </a:xfrm>
            <a:prstGeom prst="ellipse">
              <a:avLst/>
            </a:prstGeom>
            <a:solidFill>
              <a:srgbClr val="00000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0" i="0" u="none" strike="noStrike" cap="none">
                  <a:solidFill>
                    <a:srgbClr val="FFFFFF"/>
                  </a:solidFill>
                  <a:latin typeface="Arial"/>
                  <a:ea typeface="Arial"/>
                  <a:cs typeface="Arial"/>
                  <a:sym typeface="Arial"/>
                </a:rPr>
                <a:t>×</a:t>
              </a:r>
              <a:endParaRPr sz="1800" b="0" i="0" u="none" strike="noStrike" cap="none">
                <a:solidFill>
                  <a:srgbClr val="FFFFFF"/>
                </a:solidFill>
                <a:latin typeface="Arial"/>
                <a:ea typeface="Arial"/>
                <a:cs typeface="Arial"/>
                <a:sym typeface="Arial"/>
              </a:endParaRPr>
            </a:p>
          </p:txBody>
        </p:sp>
      </p:grpSp>
      <p:sp>
        <p:nvSpPr>
          <p:cNvPr id="363" name="Google Shape;363;p23"/>
          <p:cNvSpPr txBox="1"/>
          <p:nvPr/>
        </p:nvSpPr>
        <p:spPr>
          <a:xfrm>
            <a:off x="10535500" y="7872275"/>
            <a:ext cx="2830200" cy="5826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1100"/>
              <a:buFont typeface="Arial"/>
              <a:buNone/>
            </a:pPr>
            <a:r>
              <a:rPr lang="ja" sz="1100" b="0" i="0" u="none" strike="noStrike" cap="none">
                <a:solidFill>
                  <a:srgbClr val="777777"/>
                </a:solidFill>
                <a:latin typeface="Arial"/>
                <a:ea typeface="Arial"/>
                <a:cs typeface="Arial"/>
                <a:sym typeface="Arial"/>
              </a:rPr>
              <a:t>※この図はサンプルです。特定のビジネスを指すわけではありません</a:t>
            </a:r>
            <a:endParaRPr sz="3200" b="1" i="0" u="none" strike="noStrike" cap="none">
              <a:solidFill>
                <a:srgbClr val="777777"/>
              </a:solidFill>
              <a:latin typeface="Arial"/>
              <a:ea typeface="Arial"/>
              <a:cs typeface="Arial"/>
              <a:sym typeface="Arial"/>
            </a:endParaRPr>
          </a:p>
        </p:txBody>
      </p:sp>
      <p:sp>
        <p:nvSpPr>
          <p:cNvPr id="364" name="Google Shape;364;p23"/>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図解をよむ７つのステップ</a:t>
            </a:r>
            <a:endParaRPr sz="3000" b="0" i="0" u="none" strike="noStrike" cap="none">
              <a:solidFill>
                <a:srgbClr val="434343"/>
              </a:solidFill>
              <a:latin typeface="Arial"/>
              <a:ea typeface="Arial"/>
              <a:cs typeface="Arial"/>
              <a:sym typeface="Arial"/>
            </a:endParaRPr>
          </a:p>
        </p:txBody>
      </p:sp>
      <p:sp>
        <p:nvSpPr>
          <p:cNvPr id="365" name="Google Shape;365;p23"/>
          <p:cNvSpPr/>
          <p:nvPr/>
        </p:nvSpPr>
        <p:spPr>
          <a:xfrm>
            <a:off x="6889017" y="5888377"/>
            <a:ext cx="256500" cy="2637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cxnSp>
        <p:nvCxnSpPr>
          <p:cNvPr id="366" name="Google Shape;366;p23"/>
          <p:cNvCxnSpPr/>
          <p:nvPr/>
        </p:nvCxnSpPr>
        <p:spPr>
          <a:xfrm rot="10800000">
            <a:off x="9296985" y="2915002"/>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367" name="Google Shape;367;p23"/>
          <p:cNvSpPr/>
          <p:nvPr/>
        </p:nvSpPr>
        <p:spPr>
          <a:xfrm>
            <a:off x="9190889" y="3252952"/>
            <a:ext cx="237900" cy="2379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3"/>
          <p:cNvSpPr txBox="1"/>
          <p:nvPr/>
        </p:nvSpPr>
        <p:spPr>
          <a:xfrm>
            <a:off x="232401" y="7274804"/>
            <a:ext cx="2821800" cy="10239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20000"/>
              </a:lnSpc>
              <a:spcBef>
                <a:spcPts val="0"/>
              </a:spcBef>
              <a:spcAft>
                <a:spcPts val="0"/>
              </a:spcAft>
              <a:buClr>
                <a:srgbClr val="000000"/>
              </a:buClr>
              <a:buSzPts val="1000"/>
              <a:buFont typeface="Arial"/>
              <a:buNone/>
            </a:pPr>
            <a:r>
              <a:rPr lang="ja" sz="1100" b="0" i="0" u="none" strike="noStrike" cap="none">
                <a:solidFill>
                  <a:srgbClr val="777777"/>
                </a:solidFill>
                <a:latin typeface="Arial"/>
                <a:ea typeface="Arial"/>
                <a:cs typeface="Arial"/>
                <a:sym typeface="Arial"/>
              </a:rPr>
              <a:t>※4,5についてはビジネスモデル2.0図鑑ではルール化していなかったが、その後多くのワークショップを開催する中で意味を加えたもの。利用者と事業者の双方の視点での経済合理性を確認することができる。</a:t>
            </a:r>
            <a:endParaRPr sz="1100" b="0" i="0" u="none" strike="noStrike" cap="none">
              <a:solidFill>
                <a:srgbClr val="777777"/>
              </a:solidFill>
              <a:latin typeface="Arial"/>
              <a:ea typeface="Arial"/>
              <a:cs typeface="Arial"/>
              <a:sym typeface="Arial"/>
            </a:endParaRPr>
          </a:p>
        </p:txBody>
      </p:sp>
      <p:cxnSp>
        <p:nvCxnSpPr>
          <p:cNvPr id="369" name="Google Shape;369;p23"/>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cxnSp>
        <p:nvCxnSpPr>
          <p:cNvPr id="374" name="Google Shape;374;p24"/>
          <p:cNvCxnSpPr/>
          <p:nvPr/>
        </p:nvCxnSpPr>
        <p:spPr>
          <a:xfrm>
            <a:off x="-28575" y="6052355"/>
            <a:ext cx="13750800" cy="0"/>
          </a:xfrm>
          <a:prstGeom prst="straightConnector1">
            <a:avLst/>
          </a:prstGeom>
          <a:noFill/>
          <a:ln w="9525" cap="flat" cmpd="sng">
            <a:solidFill>
              <a:srgbClr val="666666"/>
            </a:solidFill>
            <a:prstDash val="dash"/>
            <a:miter lim="400000"/>
            <a:headEnd type="none" w="sm" len="sm"/>
            <a:tailEnd type="none" w="sm" len="sm"/>
          </a:ln>
        </p:spPr>
      </p:cxnSp>
      <p:cxnSp>
        <p:nvCxnSpPr>
          <p:cNvPr id="375" name="Google Shape;375;p24"/>
          <p:cNvCxnSpPr/>
          <p:nvPr/>
        </p:nvCxnSpPr>
        <p:spPr>
          <a:xfrm>
            <a:off x="-17325" y="3336180"/>
            <a:ext cx="13750800" cy="0"/>
          </a:xfrm>
          <a:prstGeom prst="straightConnector1">
            <a:avLst/>
          </a:prstGeom>
          <a:noFill/>
          <a:ln w="9525" cap="flat" cmpd="sng">
            <a:solidFill>
              <a:srgbClr val="666666"/>
            </a:solidFill>
            <a:prstDash val="dash"/>
            <a:miter lim="400000"/>
            <a:headEnd type="none" w="sm" len="sm"/>
            <a:tailEnd type="none" w="sm" len="sm"/>
          </a:ln>
        </p:spPr>
      </p:cxnSp>
      <p:sp>
        <p:nvSpPr>
          <p:cNvPr id="376" name="Google Shape;376;p24"/>
          <p:cNvSpPr/>
          <p:nvPr/>
        </p:nvSpPr>
        <p:spPr>
          <a:xfrm flipH="1">
            <a:off x="7376939" y="1874725"/>
            <a:ext cx="1905336" cy="1897938"/>
          </a:xfrm>
          <a:custGeom>
            <a:avLst/>
            <a:gdLst/>
            <a:ahLst/>
            <a:cxnLst/>
            <a:rect l="l" t="t" r="r" b="b"/>
            <a:pathLst>
              <a:path w="21600" h="21600" extrusionOk="0">
                <a:moveTo>
                  <a:pt x="21600" y="0"/>
                </a:moveTo>
                <a:lnTo>
                  <a:pt x="0" y="0"/>
                </a:lnTo>
                <a:lnTo>
                  <a:pt x="0" y="21600"/>
                </a:lnTo>
              </a:path>
            </a:pathLst>
          </a:custGeom>
          <a:noFill/>
          <a:ln w="28575" cap="flat" cmpd="sng">
            <a:solidFill>
              <a:srgbClr val="000000"/>
            </a:solidFill>
            <a:prstDash val="solid"/>
            <a:miter lim="400000"/>
            <a:headEnd type="stealth" w="med" len="med"/>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nvGrpSpPr>
          <p:cNvPr id="377" name="Google Shape;377;p24"/>
          <p:cNvGrpSpPr/>
          <p:nvPr/>
        </p:nvGrpSpPr>
        <p:grpSpPr>
          <a:xfrm>
            <a:off x="6507784" y="6569991"/>
            <a:ext cx="690300" cy="1270005"/>
            <a:chOff x="2956672" y="1384595"/>
            <a:chExt cx="690300" cy="1270005"/>
          </a:xfrm>
        </p:grpSpPr>
        <p:sp>
          <p:nvSpPr>
            <p:cNvPr id="378" name="Google Shape;378;p24"/>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79" name="Google Shape;379;p24"/>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0" name="Google Shape;380;p24"/>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1" name="Google Shape;381;p24"/>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2" name="Google Shape;382;p24"/>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3" name="Google Shape;383;p24"/>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4" name="Google Shape;384;p24"/>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385" name="Google Shape;385;p24"/>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cxnSp>
        <p:nvCxnSpPr>
          <p:cNvPr id="386" name="Google Shape;386;p24"/>
          <p:cNvCxnSpPr/>
          <p:nvPr/>
        </p:nvCxnSpPr>
        <p:spPr>
          <a:xfrm>
            <a:off x="7441625" y="4579499"/>
            <a:ext cx="1200000" cy="0"/>
          </a:xfrm>
          <a:prstGeom prst="straightConnector1">
            <a:avLst/>
          </a:prstGeom>
          <a:noFill/>
          <a:ln w="28575" cap="flat" cmpd="sng">
            <a:solidFill>
              <a:srgbClr val="000000"/>
            </a:solidFill>
            <a:prstDash val="solid"/>
            <a:miter lim="400000"/>
            <a:headEnd type="none" w="sm" len="sm"/>
            <a:tailEnd type="oval" w="lg" len="lg"/>
          </a:ln>
        </p:spPr>
      </p:cxnSp>
      <p:sp>
        <p:nvSpPr>
          <p:cNvPr id="387" name="Google Shape;387;p24"/>
          <p:cNvSpPr/>
          <p:nvPr/>
        </p:nvSpPr>
        <p:spPr>
          <a:xfrm>
            <a:off x="321825" y="1168075"/>
            <a:ext cx="2211600" cy="10050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24"/>
          <p:cNvSpPr txBox="1"/>
          <p:nvPr/>
        </p:nvSpPr>
        <p:spPr>
          <a:xfrm>
            <a:off x="344475" y="1342159"/>
            <a:ext cx="2188800" cy="649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ja" sz="3600" b="0" i="0" u="none" strike="noStrike" cap="none">
                <a:solidFill>
                  <a:srgbClr val="FFFFFF"/>
                </a:solidFill>
                <a:latin typeface="Arial"/>
                <a:ea typeface="Arial"/>
                <a:cs typeface="Arial"/>
                <a:sym typeface="Arial"/>
              </a:rPr>
              <a:t>図解の例</a:t>
            </a:r>
            <a:endParaRPr sz="1400" b="0" i="0" u="none" strike="noStrike" cap="none">
              <a:solidFill>
                <a:srgbClr val="FFFFFF"/>
              </a:solidFill>
              <a:latin typeface="Arial"/>
              <a:ea typeface="Arial"/>
              <a:cs typeface="Arial"/>
              <a:sym typeface="Arial"/>
            </a:endParaRPr>
          </a:p>
        </p:txBody>
      </p:sp>
      <p:sp>
        <p:nvSpPr>
          <p:cNvPr id="389" name="Google Shape;389;p24"/>
          <p:cNvSpPr/>
          <p:nvPr/>
        </p:nvSpPr>
        <p:spPr>
          <a:xfrm>
            <a:off x="7494800" y="1132000"/>
            <a:ext cx="1787400" cy="585300"/>
          </a:xfrm>
          <a:prstGeom prst="wedgeRoundRectCallout">
            <a:avLst>
              <a:gd name="adj1" fmla="val -55980"/>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0" name="Google Shape;390;p24"/>
          <p:cNvGrpSpPr/>
          <p:nvPr/>
        </p:nvGrpSpPr>
        <p:grpSpPr>
          <a:xfrm>
            <a:off x="6497604" y="1285323"/>
            <a:ext cx="690361" cy="1278111"/>
            <a:chOff x="-1" y="0"/>
            <a:chExt cx="946737" cy="1704148"/>
          </a:xfrm>
        </p:grpSpPr>
        <p:sp>
          <p:nvSpPr>
            <p:cNvPr id="391" name="Google Shape;391;p24"/>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392" name="Google Shape;392;p24"/>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393" name="Google Shape;393;p24"/>
          <p:cNvSpPr txBox="1"/>
          <p:nvPr/>
        </p:nvSpPr>
        <p:spPr>
          <a:xfrm>
            <a:off x="5809297" y="2634386"/>
            <a:ext cx="2044500" cy="304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ユーザー</a:t>
            </a:r>
            <a:endParaRPr sz="1000" b="1" i="0" u="none" strike="noStrike" cap="none">
              <a:solidFill>
                <a:srgbClr val="000000"/>
              </a:solidFill>
              <a:latin typeface="Arial"/>
              <a:ea typeface="Arial"/>
              <a:cs typeface="Arial"/>
              <a:sym typeface="Arial"/>
            </a:endParaRPr>
          </a:p>
        </p:txBody>
      </p:sp>
      <p:sp>
        <p:nvSpPr>
          <p:cNvPr id="394" name="Google Shape;394;p24"/>
          <p:cNvSpPr txBox="1"/>
          <p:nvPr/>
        </p:nvSpPr>
        <p:spPr>
          <a:xfrm>
            <a:off x="4964175" y="4718173"/>
            <a:ext cx="1313400" cy="4398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曲配信</a:t>
            </a:r>
            <a:endParaRPr sz="1400" b="0" i="0" u="none" strike="noStrike" cap="none">
              <a:solidFill>
                <a:srgbClr val="000000"/>
              </a:solidFill>
              <a:latin typeface="Arial"/>
              <a:ea typeface="Arial"/>
              <a:cs typeface="Arial"/>
              <a:sym typeface="Arial"/>
            </a:endParaRPr>
          </a:p>
        </p:txBody>
      </p:sp>
      <p:sp>
        <p:nvSpPr>
          <p:cNvPr id="395" name="Google Shape;395;p24"/>
          <p:cNvSpPr txBox="1"/>
          <p:nvPr/>
        </p:nvSpPr>
        <p:spPr>
          <a:xfrm>
            <a:off x="5693504"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Spotify Technology</a:t>
            </a:r>
            <a:endParaRPr sz="1000" b="1" i="0" u="none" strike="noStrike" cap="none">
              <a:solidFill>
                <a:srgbClr val="000000"/>
              </a:solidFill>
              <a:latin typeface="Arial"/>
              <a:ea typeface="Arial"/>
              <a:cs typeface="Arial"/>
              <a:sym typeface="Arial"/>
            </a:endParaRPr>
          </a:p>
        </p:txBody>
      </p:sp>
      <p:sp>
        <p:nvSpPr>
          <p:cNvPr id="396" name="Google Shape;396;p24"/>
          <p:cNvSpPr txBox="1"/>
          <p:nvPr/>
        </p:nvSpPr>
        <p:spPr>
          <a:xfrm>
            <a:off x="9524139" y="5883730"/>
            <a:ext cx="4872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出稿</a:t>
            </a:r>
            <a:endParaRPr sz="1400" b="0" i="0" u="none" strike="noStrike" cap="none">
              <a:solidFill>
                <a:srgbClr val="000000"/>
              </a:solidFill>
              <a:latin typeface="Arial"/>
              <a:ea typeface="Arial"/>
              <a:cs typeface="Arial"/>
              <a:sym typeface="Arial"/>
            </a:endParaRPr>
          </a:p>
        </p:txBody>
      </p:sp>
      <p:sp>
        <p:nvSpPr>
          <p:cNvPr id="397" name="Google Shape;397;p24"/>
          <p:cNvSpPr txBox="1"/>
          <p:nvPr/>
        </p:nvSpPr>
        <p:spPr>
          <a:xfrm>
            <a:off x="6049484"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運営</a:t>
            </a:r>
            <a:endParaRPr sz="1400" b="0" i="0" u="none" strike="noStrike" cap="none">
              <a:solidFill>
                <a:srgbClr val="000000"/>
              </a:solidFill>
              <a:latin typeface="Arial"/>
              <a:ea typeface="Arial"/>
              <a:cs typeface="Arial"/>
              <a:sym typeface="Arial"/>
            </a:endParaRPr>
          </a:p>
        </p:txBody>
      </p:sp>
      <p:sp>
        <p:nvSpPr>
          <p:cNvPr id="398" name="Google Shape;398;p24"/>
          <p:cNvSpPr txBox="1"/>
          <p:nvPr/>
        </p:nvSpPr>
        <p:spPr>
          <a:xfrm>
            <a:off x="9505825" y="3148450"/>
            <a:ext cx="1086000" cy="4095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広告の配信</a:t>
            </a:r>
            <a:endParaRPr sz="1400" b="0" i="0" u="none" strike="noStrike" cap="none">
              <a:solidFill>
                <a:srgbClr val="000000"/>
              </a:solidFill>
              <a:latin typeface="Arial"/>
              <a:ea typeface="Arial"/>
              <a:cs typeface="Arial"/>
              <a:sym typeface="Arial"/>
            </a:endParaRPr>
          </a:p>
        </p:txBody>
      </p:sp>
      <p:sp>
        <p:nvSpPr>
          <p:cNvPr id="399" name="Google Shape;399;p24"/>
          <p:cNvSpPr txBox="1"/>
          <p:nvPr/>
        </p:nvSpPr>
        <p:spPr>
          <a:xfrm>
            <a:off x="6186187" y="5269250"/>
            <a:ext cx="1313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Spotify</a:t>
            </a:r>
            <a:endParaRPr sz="1000" b="1" i="0" u="none" strike="noStrike" cap="none">
              <a:solidFill>
                <a:srgbClr val="000000"/>
              </a:solidFill>
              <a:latin typeface="Arial"/>
              <a:ea typeface="Arial"/>
              <a:cs typeface="Arial"/>
              <a:sym typeface="Arial"/>
            </a:endParaRPr>
          </a:p>
        </p:txBody>
      </p:sp>
      <p:sp>
        <p:nvSpPr>
          <p:cNvPr id="400" name="Google Shape;400;p24"/>
          <p:cNvSpPr txBox="1"/>
          <p:nvPr/>
        </p:nvSpPr>
        <p:spPr>
          <a:xfrm>
            <a:off x="3511828" y="5269247"/>
            <a:ext cx="17865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アーティスト</a:t>
            </a:r>
            <a:endParaRPr sz="1000" b="1" i="0" u="none" strike="noStrike" cap="none">
              <a:solidFill>
                <a:srgbClr val="000000"/>
              </a:solidFill>
              <a:latin typeface="Arial"/>
              <a:ea typeface="Arial"/>
              <a:cs typeface="Arial"/>
              <a:sym typeface="Arial"/>
            </a:endParaRPr>
          </a:p>
        </p:txBody>
      </p:sp>
      <p:sp>
        <p:nvSpPr>
          <p:cNvPr id="401" name="Google Shape;401;p24"/>
          <p:cNvSpPr txBox="1"/>
          <p:nvPr/>
        </p:nvSpPr>
        <p:spPr>
          <a:xfrm>
            <a:off x="8599551" y="5269247"/>
            <a:ext cx="13605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広告</a:t>
            </a:r>
            <a:endParaRPr sz="1000" b="1" i="0" u="none" strike="noStrike" cap="none">
              <a:solidFill>
                <a:srgbClr val="000000"/>
              </a:solidFill>
              <a:latin typeface="Arial"/>
              <a:ea typeface="Arial"/>
              <a:cs typeface="Arial"/>
              <a:sym typeface="Arial"/>
            </a:endParaRPr>
          </a:p>
        </p:txBody>
      </p:sp>
      <p:sp>
        <p:nvSpPr>
          <p:cNvPr id="402" name="Google Shape;402;p24"/>
          <p:cNvSpPr txBox="1"/>
          <p:nvPr/>
        </p:nvSpPr>
        <p:spPr>
          <a:xfrm>
            <a:off x="7628125" y="1110150"/>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月に2億人以上が</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利用しているサービス</a:t>
            </a:r>
            <a:endParaRPr sz="1200" b="0" i="0" u="none" strike="noStrike" cap="none">
              <a:solidFill>
                <a:srgbClr val="000000"/>
              </a:solidFill>
              <a:latin typeface="Arial"/>
              <a:ea typeface="Arial"/>
              <a:cs typeface="Arial"/>
              <a:sym typeface="Arial"/>
            </a:endParaRPr>
          </a:p>
        </p:txBody>
      </p:sp>
      <p:sp>
        <p:nvSpPr>
          <p:cNvPr id="403" name="Google Shape;403;p24"/>
          <p:cNvSpPr txBox="1"/>
          <p:nvPr/>
        </p:nvSpPr>
        <p:spPr>
          <a:xfrm>
            <a:off x="12385410" y="2035889"/>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利用者</a:t>
            </a:r>
            <a:endParaRPr sz="1900" b="0" i="0" u="none" strike="noStrike" cap="none">
              <a:solidFill>
                <a:srgbClr val="999999"/>
              </a:solidFill>
              <a:latin typeface="Arial"/>
              <a:ea typeface="Arial"/>
              <a:cs typeface="Arial"/>
              <a:sym typeface="Arial"/>
            </a:endParaRPr>
          </a:p>
        </p:txBody>
      </p:sp>
      <p:sp>
        <p:nvSpPr>
          <p:cNvPr id="404" name="Google Shape;404;p24"/>
          <p:cNvSpPr txBox="1"/>
          <p:nvPr/>
        </p:nvSpPr>
        <p:spPr>
          <a:xfrm>
            <a:off x="12385410" y="4545011"/>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a:t>
            </a:r>
            <a:endParaRPr sz="1900" b="0" i="0" u="none" strike="noStrike" cap="none">
              <a:solidFill>
                <a:srgbClr val="999999"/>
              </a:solidFill>
              <a:latin typeface="Arial"/>
              <a:ea typeface="Arial"/>
              <a:cs typeface="Arial"/>
              <a:sym typeface="Arial"/>
            </a:endParaRPr>
          </a:p>
        </p:txBody>
      </p:sp>
      <p:sp>
        <p:nvSpPr>
          <p:cNvPr id="405" name="Google Shape;405;p24"/>
          <p:cNvSpPr txBox="1"/>
          <p:nvPr/>
        </p:nvSpPr>
        <p:spPr>
          <a:xfrm>
            <a:off x="12385410" y="7203642"/>
            <a:ext cx="1158600" cy="274500"/>
          </a:xfrm>
          <a:prstGeom prst="rect">
            <a:avLst/>
          </a:prstGeom>
          <a:no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900" b="0" i="0" u="none" strike="noStrike" cap="none">
                <a:solidFill>
                  <a:srgbClr val="999999"/>
                </a:solidFill>
                <a:latin typeface="Arial"/>
                <a:ea typeface="Arial"/>
                <a:cs typeface="Arial"/>
                <a:sym typeface="Arial"/>
              </a:rPr>
              <a:t>事業者</a:t>
            </a:r>
            <a:endParaRPr sz="1900" b="0" i="0" u="none" strike="noStrike" cap="none">
              <a:solidFill>
                <a:srgbClr val="999999"/>
              </a:solidFill>
              <a:latin typeface="Arial"/>
              <a:ea typeface="Arial"/>
              <a:cs typeface="Arial"/>
              <a:sym typeface="Arial"/>
            </a:endParaRPr>
          </a:p>
        </p:txBody>
      </p:sp>
      <p:cxnSp>
        <p:nvCxnSpPr>
          <p:cNvPr id="406" name="Google Shape;406;p24"/>
          <p:cNvCxnSpPr/>
          <p:nvPr/>
        </p:nvCxnSpPr>
        <p:spPr>
          <a:xfrm>
            <a:off x="4992341" y="4613684"/>
            <a:ext cx="1261500" cy="0"/>
          </a:xfrm>
          <a:prstGeom prst="straightConnector1">
            <a:avLst/>
          </a:prstGeom>
          <a:noFill/>
          <a:ln w="28575" cap="flat" cmpd="sng">
            <a:solidFill>
              <a:srgbClr val="000000"/>
            </a:solidFill>
            <a:prstDash val="solid"/>
            <a:miter lim="400000"/>
            <a:headEnd type="none" w="sm" len="sm"/>
            <a:tailEnd type="stealth" w="med" len="med"/>
          </a:ln>
        </p:spPr>
      </p:cxnSp>
      <p:cxnSp>
        <p:nvCxnSpPr>
          <p:cNvPr id="407" name="Google Shape;407;p24"/>
          <p:cNvCxnSpPr/>
          <p:nvPr/>
        </p:nvCxnSpPr>
        <p:spPr>
          <a:xfrm>
            <a:off x="6677200" y="2962370"/>
            <a:ext cx="0" cy="810300"/>
          </a:xfrm>
          <a:prstGeom prst="straightConnector1">
            <a:avLst/>
          </a:prstGeom>
          <a:noFill/>
          <a:ln w="28575" cap="flat" cmpd="sng">
            <a:solidFill>
              <a:srgbClr val="000000"/>
            </a:solidFill>
            <a:prstDash val="dot"/>
            <a:miter lim="400000"/>
            <a:headEnd type="none" w="sm" len="sm"/>
            <a:tailEnd type="stealth" w="med" len="med"/>
          </a:ln>
        </p:spPr>
      </p:cxnSp>
      <p:sp>
        <p:nvSpPr>
          <p:cNvPr id="408" name="Google Shape;408;p24"/>
          <p:cNvSpPr txBox="1"/>
          <p:nvPr/>
        </p:nvSpPr>
        <p:spPr>
          <a:xfrm>
            <a:off x="0" y="0"/>
            <a:ext cx="13716000" cy="95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ja" sz="3000" b="0" i="0" u="none" strike="noStrike" cap="none">
                <a:solidFill>
                  <a:srgbClr val="434343"/>
                </a:solidFill>
                <a:latin typeface="Arial"/>
                <a:ea typeface="Arial"/>
                <a:cs typeface="Arial"/>
                <a:sym typeface="Arial"/>
              </a:rPr>
              <a:t>Spotify：サブスクかつフリーミアムの音楽ストリーミングサービス</a:t>
            </a:r>
            <a:endParaRPr sz="3000" b="0" i="0" u="none" strike="noStrike" cap="none">
              <a:solidFill>
                <a:srgbClr val="434343"/>
              </a:solidFill>
              <a:latin typeface="Arial"/>
              <a:ea typeface="Arial"/>
              <a:cs typeface="Arial"/>
              <a:sym typeface="Arial"/>
            </a:endParaRPr>
          </a:p>
        </p:txBody>
      </p:sp>
      <p:cxnSp>
        <p:nvCxnSpPr>
          <p:cNvPr id="409" name="Google Shape;409;p24"/>
          <p:cNvCxnSpPr/>
          <p:nvPr/>
        </p:nvCxnSpPr>
        <p:spPr>
          <a:xfrm rot="10800000">
            <a:off x="6663770"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10" name="Google Shape;410;p24"/>
          <p:cNvSpPr/>
          <p:nvPr/>
        </p:nvSpPr>
        <p:spPr>
          <a:xfrm>
            <a:off x="653020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grpSp>
        <p:nvGrpSpPr>
          <p:cNvPr id="411" name="Google Shape;411;p24"/>
          <p:cNvGrpSpPr/>
          <p:nvPr/>
        </p:nvGrpSpPr>
        <p:grpSpPr>
          <a:xfrm>
            <a:off x="4068143" y="3908515"/>
            <a:ext cx="690361" cy="1278111"/>
            <a:chOff x="-1" y="0"/>
            <a:chExt cx="946737" cy="1704148"/>
          </a:xfrm>
        </p:grpSpPr>
        <p:sp>
          <p:nvSpPr>
            <p:cNvPr id="412" name="Google Shape;412;p24"/>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Gill Sans"/>
                <a:buNone/>
              </a:pPr>
              <a:endParaRPr sz="3400" b="0" i="0" u="none" strike="noStrike" cap="none">
                <a:solidFill>
                  <a:srgbClr val="000000"/>
                </a:solidFill>
                <a:latin typeface="Arial"/>
                <a:ea typeface="Arial"/>
                <a:cs typeface="Arial"/>
                <a:sym typeface="Arial"/>
              </a:endParaRPr>
            </a:p>
          </p:txBody>
        </p:sp>
        <p:sp>
          <p:nvSpPr>
            <p:cNvPr id="413" name="Google Shape;413;p24"/>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414" name="Google Shape;414;p24"/>
          <p:cNvGrpSpPr/>
          <p:nvPr/>
        </p:nvGrpSpPr>
        <p:grpSpPr>
          <a:xfrm>
            <a:off x="8899837" y="3944852"/>
            <a:ext cx="690300" cy="1267250"/>
            <a:chOff x="7167935" y="1381857"/>
            <a:chExt cx="690300" cy="1267250"/>
          </a:xfrm>
        </p:grpSpPr>
        <p:sp>
          <p:nvSpPr>
            <p:cNvPr id="415" name="Google Shape;415;p24"/>
            <p:cNvSpPr/>
            <p:nvPr/>
          </p:nvSpPr>
          <p:spPr>
            <a:xfrm>
              <a:off x="7167935" y="1381857"/>
              <a:ext cx="690300" cy="1244100"/>
            </a:xfrm>
            <a:prstGeom prst="rect">
              <a:avLst/>
            </a:prstGeom>
            <a:solidFill>
              <a:srgbClr val="CBECFA"/>
            </a:solidFill>
            <a:ln>
              <a:noFill/>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16" name="Google Shape;416;p24"/>
            <p:cNvSpPr/>
            <p:nvPr/>
          </p:nvSpPr>
          <p:spPr>
            <a:xfrm>
              <a:off x="7167935" y="1384607"/>
              <a:ext cx="690300" cy="1264500"/>
            </a:xfrm>
            <a:prstGeom prst="rect">
              <a:avLst/>
            </a:prstGeom>
            <a:no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grpSp>
        <p:nvGrpSpPr>
          <p:cNvPr id="417" name="Google Shape;417;p24"/>
          <p:cNvGrpSpPr/>
          <p:nvPr/>
        </p:nvGrpSpPr>
        <p:grpSpPr>
          <a:xfrm>
            <a:off x="8977876" y="4309072"/>
            <a:ext cx="514098" cy="514098"/>
            <a:chOff x="23612270" y="11594680"/>
            <a:chExt cx="1267500" cy="1267500"/>
          </a:xfrm>
        </p:grpSpPr>
        <p:sp>
          <p:nvSpPr>
            <p:cNvPr id="418" name="Google Shape;418;p24"/>
            <p:cNvSpPr/>
            <p:nvPr/>
          </p:nvSpPr>
          <p:spPr>
            <a:xfrm>
              <a:off x="23612270" y="11594680"/>
              <a:ext cx="1267500" cy="1267500"/>
            </a:xfrm>
            <a:prstGeom prst="ellipse">
              <a:avLst/>
            </a:prstGeom>
            <a:solidFill>
              <a:srgbClr val="FFFFFF"/>
            </a:solidFill>
            <a:ln w="19050" cap="flat" cmpd="sng">
              <a:solidFill>
                <a:srgbClr val="000000"/>
              </a:solidFill>
              <a:prstDash val="solid"/>
              <a:miter lim="400000"/>
              <a:headEnd type="none" w="sm" len="sm"/>
              <a:tailEnd type="none" w="sm" len="sm"/>
            </a:ln>
          </p:spPr>
          <p:txBody>
            <a:bodyPr spcFirstLastPara="1" wrap="square" lIns="101600" tIns="101600" rIns="101600" bIns="1016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9" name="Google Shape;419;p24"/>
            <p:cNvSpPr/>
            <p:nvPr/>
          </p:nvSpPr>
          <p:spPr>
            <a:xfrm rot="5400000">
              <a:off x="23946206" y="11952859"/>
              <a:ext cx="708912" cy="568404"/>
            </a:xfrm>
            <a:custGeom>
              <a:avLst/>
              <a:gdLst/>
              <a:ahLst/>
              <a:cxnLst/>
              <a:rect l="l" t="t" r="r" b="b"/>
              <a:pathLst>
                <a:path w="21600" h="21600" extrusionOk="0">
                  <a:moveTo>
                    <a:pt x="10800" y="0"/>
                  </a:moveTo>
                  <a:lnTo>
                    <a:pt x="21600" y="21600"/>
                  </a:lnTo>
                  <a:lnTo>
                    <a:pt x="0" y="21600"/>
                  </a:lnTo>
                  <a:close/>
                </a:path>
              </a:pathLst>
            </a:custGeom>
            <a:solidFill>
              <a:srgbClr val="CBECFA"/>
            </a:solidFill>
            <a:ln w="19050" cap="flat" cmpd="sng">
              <a:solidFill>
                <a:srgbClr val="000000"/>
              </a:solidFill>
              <a:prstDash val="solid"/>
              <a:miter lim="400000"/>
              <a:headEnd type="none" w="sm" len="sm"/>
              <a:tailEnd type="none" w="sm" len="sm"/>
            </a:ln>
          </p:spPr>
          <p:txBody>
            <a:bodyPr spcFirstLastPara="1" wrap="square" lIns="78300" tIns="78300" rIns="78300" bIns="783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420" name="Google Shape;420;p24"/>
          <p:cNvGrpSpPr/>
          <p:nvPr/>
        </p:nvGrpSpPr>
        <p:grpSpPr>
          <a:xfrm>
            <a:off x="8925520" y="6569991"/>
            <a:ext cx="690300" cy="1270005"/>
            <a:chOff x="2956672" y="1384595"/>
            <a:chExt cx="690300" cy="1270005"/>
          </a:xfrm>
        </p:grpSpPr>
        <p:sp>
          <p:nvSpPr>
            <p:cNvPr id="421" name="Google Shape;421;p24"/>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2" name="Google Shape;422;p24"/>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3" name="Google Shape;423;p24"/>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4" name="Google Shape;424;p24"/>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5" name="Google Shape;425;p24"/>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6" name="Google Shape;426;p24"/>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7" name="Google Shape;427;p24"/>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28" name="Google Shape;428;p24"/>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429" name="Google Shape;429;p24"/>
          <p:cNvSpPr txBox="1"/>
          <p:nvPr/>
        </p:nvSpPr>
        <p:spPr>
          <a:xfrm>
            <a:off x="8111240"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広告主</a:t>
            </a:r>
            <a:endParaRPr sz="1000" b="1" i="0" u="none" strike="noStrike" cap="none">
              <a:solidFill>
                <a:srgbClr val="000000"/>
              </a:solidFill>
              <a:latin typeface="Arial"/>
              <a:ea typeface="Arial"/>
              <a:cs typeface="Arial"/>
              <a:sym typeface="Arial"/>
            </a:endParaRPr>
          </a:p>
        </p:txBody>
      </p:sp>
      <p:cxnSp>
        <p:nvCxnSpPr>
          <p:cNvPr id="430" name="Google Shape;430;p24"/>
          <p:cNvCxnSpPr/>
          <p:nvPr/>
        </p:nvCxnSpPr>
        <p:spPr>
          <a:xfrm>
            <a:off x="7425575" y="720986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431" name="Google Shape;431;p24"/>
          <p:cNvSpPr/>
          <p:nvPr/>
        </p:nvSpPr>
        <p:spPr>
          <a:xfrm>
            <a:off x="7922834" y="7079627"/>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32" name="Google Shape;432;p24"/>
          <p:cNvSpPr txBox="1"/>
          <p:nvPr/>
        </p:nvSpPr>
        <p:spPr>
          <a:xfrm>
            <a:off x="7696531" y="7436286"/>
            <a:ext cx="714000" cy="237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広告費</a:t>
            </a:r>
            <a:endParaRPr sz="1400" b="0" i="0" u="none" strike="noStrike" cap="none">
              <a:solidFill>
                <a:srgbClr val="000000"/>
              </a:solidFill>
              <a:latin typeface="Arial"/>
              <a:ea typeface="Arial"/>
              <a:cs typeface="Arial"/>
              <a:sym typeface="Arial"/>
            </a:endParaRPr>
          </a:p>
        </p:txBody>
      </p:sp>
      <p:grpSp>
        <p:nvGrpSpPr>
          <p:cNvPr id="433" name="Google Shape;433;p24"/>
          <p:cNvGrpSpPr/>
          <p:nvPr/>
        </p:nvGrpSpPr>
        <p:grpSpPr>
          <a:xfrm>
            <a:off x="4059052" y="6569991"/>
            <a:ext cx="690300" cy="1270005"/>
            <a:chOff x="2956672" y="1384595"/>
            <a:chExt cx="690300" cy="1270005"/>
          </a:xfrm>
        </p:grpSpPr>
        <p:sp>
          <p:nvSpPr>
            <p:cNvPr id="434" name="Google Shape;434;p24"/>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5" name="Google Shape;435;p24"/>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6" name="Google Shape;436;p24"/>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7" name="Google Shape;437;p24"/>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8" name="Google Shape;438;p24"/>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39" name="Google Shape;439;p24"/>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40" name="Google Shape;440;p24"/>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41" name="Google Shape;441;p24"/>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442" name="Google Shape;442;p24"/>
          <p:cNvSpPr txBox="1"/>
          <p:nvPr/>
        </p:nvSpPr>
        <p:spPr>
          <a:xfrm>
            <a:off x="3244772" y="7921109"/>
            <a:ext cx="2321400" cy="304800"/>
          </a:xfrm>
          <a:prstGeom prst="rect">
            <a:avLst/>
          </a:prstGeom>
          <a:no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 sz="1800" b="1" i="0" u="none" strike="noStrike" cap="none">
                <a:solidFill>
                  <a:srgbClr val="000000"/>
                </a:solidFill>
                <a:latin typeface="Arial"/>
                <a:ea typeface="Arial"/>
                <a:cs typeface="Arial"/>
                <a:sym typeface="Arial"/>
              </a:rPr>
              <a:t>レーベル</a:t>
            </a:r>
            <a:endParaRPr sz="1000" b="1" i="0" u="none" strike="noStrike" cap="none">
              <a:solidFill>
                <a:srgbClr val="000000"/>
              </a:solidFill>
              <a:latin typeface="Arial"/>
              <a:ea typeface="Arial"/>
              <a:cs typeface="Arial"/>
              <a:sym typeface="Arial"/>
            </a:endParaRPr>
          </a:p>
        </p:txBody>
      </p:sp>
      <p:cxnSp>
        <p:nvCxnSpPr>
          <p:cNvPr id="443" name="Google Shape;443;p24"/>
          <p:cNvCxnSpPr/>
          <p:nvPr/>
        </p:nvCxnSpPr>
        <p:spPr>
          <a:xfrm>
            <a:off x="4976843" y="7209865"/>
            <a:ext cx="1261500" cy="0"/>
          </a:xfrm>
          <a:prstGeom prst="straightConnector1">
            <a:avLst/>
          </a:prstGeom>
          <a:noFill/>
          <a:ln w="28575" cap="flat" cmpd="sng">
            <a:solidFill>
              <a:srgbClr val="000000"/>
            </a:solidFill>
            <a:prstDash val="solid"/>
            <a:miter lim="400000"/>
            <a:headEnd type="stealth" w="med" len="med"/>
            <a:tailEnd type="none" w="sm" len="sm"/>
          </a:ln>
        </p:spPr>
      </p:cxnSp>
      <p:sp>
        <p:nvSpPr>
          <p:cNvPr id="444" name="Google Shape;444;p24"/>
          <p:cNvSpPr/>
          <p:nvPr/>
        </p:nvSpPr>
        <p:spPr>
          <a:xfrm>
            <a:off x="5474102" y="7079627"/>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45" name="Google Shape;445;p24"/>
          <p:cNvSpPr txBox="1"/>
          <p:nvPr/>
        </p:nvSpPr>
        <p:spPr>
          <a:xfrm>
            <a:off x="5247799" y="7436286"/>
            <a:ext cx="714000" cy="2373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契約料</a:t>
            </a:r>
            <a:endParaRPr sz="1400" b="0" i="0" u="none" strike="noStrike" cap="none">
              <a:solidFill>
                <a:srgbClr val="000000"/>
              </a:solidFill>
              <a:latin typeface="Arial"/>
              <a:ea typeface="Arial"/>
              <a:cs typeface="Arial"/>
              <a:sym typeface="Arial"/>
            </a:endParaRPr>
          </a:p>
        </p:txBody>
      </p:sp>
      <p:cxnSp>
        <p:nvCxnSpPr>
          <p:cNvPr id="446" name="Google Shape;446;p24"/>
          <p:cNvCxnSpPr/>
          <p:nvPr/>
        </p:nvCxnSpPr>
        <p:spPr>
          <a:xfrm rot="10800000">
            <a:off x="4412840"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47" name="Google Shape;447;p24"/>
          <p:cNvSpPr/>
          <p:nvPr/>
        </p:nvSpPr>
        <p:spPr>
          <a:xfrm>
            <a:off x="427927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48" name="Google Shape;448;p24"/>
          <p:cNvSpPr txBox="1"/>
          <p:nvPr/>
        </p:nvSpPr>
        <p:spPr>
          <a:xfrm>
            <a:off x="3747449"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再生</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報酬</a:t>
            </a:r>
            <a:endParaRPr sz="1400" b="0" i="0" u="none" strike="noStrike" cap="none">
              <a:solidFill>
                <a:srgbClr val="000000"/>
              </a:solidFill>
              <a:latin typeface="Arial"/>
              <a:ea typeface="Arial"/>
              <a:cs typeface="Arial"/>
              <a:sym typeface="Arial"/>
            </a:endParaRPr>
          </a:p>
        </p:txBody>
      </p:sp>
      <p:cxnSp>
        <p:nvCxnSpPr>
          <p:cNvPr id="449" name="Google Shape;449;p24"/>
          <p:cNvCxnSpPr/>
          <p:nvPr/>
        </p:nvCxnSpPr>
        <p:spPr>
          <a:xfrm rot="10800000">
            <a:off x="9275605" y="5576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50" name="Google Shape;450;p24"/>
          <p:cNvSpPr/>
          <p:nvPr/>
        </p:nvSpPr>
        <p:spPr>
          <a:xfrm>
            <a:off x="9156051" y="59032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4"/>
          <p:cNvSpPr/>
          <p:nvPr/>
        </p:nvSpPr>
        <p:spPr>
          <a:xfrm>
            <a:off x="5498451" y="44935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4"/>
          <p:cNvSpPr/>
          <p:nvPr/>
        </p:nvSpPr>
        <p:spPr>
          <a:xfrm>
            <a:off x="6538679" y="3197533"/>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cxnSp>
        <p:nvCxnSpPr>
          <p:cNvPr id="453" name="Google Shape;453;p24"/>
          <p:cNvCxnSpPr/>
          <p:nvPr/>
        </p:nvCxnSpPr>
        <p:spPr>
          <a:xfrm rot="10800000">
            <a:off x="7040405" y="2909900"/>
            <a:ext cx="0" cy="912000"/>
          </a:xfrm>
          <a:prstGeom prst="straightConnector1">
            <a:avLst/>
          </a:prstGeom>
          <a:noFill/>
          <a:ln w="28575" cap="flat" cmpd="sng">
            <a:solidFill>
              <a:srgbClr val="000000"/>
            </a:solidFill>
            <a:prstDash val="solid"/>
            <a:miter lim="400000"/>
            <a:headEnd type="none" w="sm" len="sm"/>
            <a:tailEnd type="stealth" w="med" len="med"/>
          </a:ln>
        </p:spPr>
      </p:cxnSp>
      <p:sp>
        <p:nvSpPr>
          <p:cNvPr id="454" name="Google Shape;454;p24"/>
          <p:cNvSpPr/>
          <p:nvPr/>
        </p:nvSpPr>
        <p:spPr>
          <a:xfrm>
            <a:off x="6920851" y="32362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24"/>
          <p:cNvSpPr txBox="1"/>
          <p:nvPr/>
        </p:nvSpPr>
        <p:spPr>
          <a:xfrm>
            <a:off x="7225439" y="3191330"/>
            <a:ext cx="8799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サービス</a:t>
            </a:r>
            <a:endParaRPr sz="1400" b="0" i="0" u="none" strike="noStrike" cap="none">
              <a:solidFill>
                <a:srgbClr val="000000"/>
              </a:solidFill>
              <a:latin typeface="Arial"/>
              <a:ea typeface="Arial"/>
              <a:cs typeface="Arial"/>
              <a:sym typeface="Arial"/>
            </a:endParaRPr>
          </a:p>
        </p:txBody>
      </p:sp>
      <p:sp>
        <p:nvSpPr>
          <p:cNvPr id="456" name="Google Shape;456;p24"/>
          <p:cNvSpPr txBox="1"/>
          <p:nvPr/>
        </p:nvSpPr>
        <p:spPr>
          <a:xfrm>
            <a:off x="5597307" y="3191330"/>
            <a:ext cx="844200" cy="3060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r"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月額課金</a:t>
            </a:r>
            <a:endParaRPr sz="1400" b="0" i="0" u="none" strike="noStrike" cap="none">
              <a:solidFill>
                <a:srgbClr val="000000"/>
              </a:solidFill>
              <a:latin typeface="Arial"/>
              <a:ea typeface="Arial"/>
              <a:cs typeface="Arial"/>
              <a:sym typeface="Arial"/>
            </a:endParaRPr>
          </a:p>
        </p:txBody>
      </p:sp>
      <p:sp>
        <p:nvSpPr>
          <p:cNvPr id="457" name="Google Shape;457;p24"/>
          <p:cNvSpPr/>
          <p:nvPr/>
        </p:nvSpPr>
        <p:spPr>
          <a:xfrm>
            <a:off x="9156051" y="3198167"/>
            <a:ext cx="247500" cy="2475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4"/>
          <p:cNvSpPr txBox="1"/>
          <p:nvPr/>
        </p:nvSpPr>
        <p:spPr>
          <a:xfrm>
            <a:off x="7196897" y="5932950"/>
            <a:ext cx="503400" cy="209700"/>
          </a:xfrm>
          <a:prstGeom prst="rect">
            <a:avLst/>
          </a:prstGeom>
          <a:solidFill>
            <a:srgbClr val="FFFFFF"/>
          </a:solid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400" b="0" i="0" u="none" strike="noStrike" cap="none">
                <a:solidFill>
                  <a:srgbClr val="000000"/>
                </a:solidFill>
                <a:latin typeface="Arial"/>
                <a:ea typeface="Arial"/>
                <a:cs typeface="Arial"/>
                <a:sym typeface="Arial"/>
              </a:rPr>
              <a:t>売上</a:t>
            </a:r>
            <a:endParaRPr sz="1400" b="0" i="0" u="none" strike="noStrike" cap="none">
              <a:solidFill>
                <a:srgbClr val="000000"/>
              </a:solidFill>
              <a:latin typeface="Arial"/>
              <a:ea typeface="Arial"/>
              <a:cs typeface="Arial"/>
              <a:sym typeface="Arial"/>
            </a:endParaRPr>
          </a:p>
        </p:txBody>
      </p:sp>
      <p:cxnSp>
        <p:nvCxnSpPr>
          <p:cNvPr id="459" name="Google Shape;459;p24"/>
          <p:cNvCxnSpPr/>
          <p:nvPr/>
        </p:nvCxnSpPr>
        <p:spPr>
          <a:xfrm rot="10800000">
            <a:off x="7027870" y="5576900"/>
            <a:ext cx="0" cy="912000"/>
          </a:xfrm>
          <a:prstGeom prst="straightConnector1">
            <a:avLst/>
          </a:prstGeom>
          <a:noFill/>
          <a:ln w="28575" cap="flat" cmpd="sng">
            <a:solidFill>
              <a:srgbClr val="000000"/>
            </a:solidFill>
            <a:prstDash val="solid"/>
            <a:miter lim="400000"/>
            <a:headEnd type="stealth" w="sm" len="sm"/>
            <a:tailEnd type="none" w="sm" len="sm"/>
          </a:ln>
        </p:spPr>
      </p:cxnSp>
      <p:sp>
        <p:nvSpPr>
          <p:cNvPr id="460" name="Google Shape;460;p24"/>
          <p:cNvSpPr/>
          <p:nvPr/>
        </p:nvSpPr>
        <p:spPr>
          <a:xfrm>
            <a:off x="6894300" y="5912600"/>
            <a:ext cx="267000" cy="2745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ja" sz="15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p:txBody>
      </p:sp>
      <p:sp>
        <p:nvSpPr>
          <p:cNvPr id="461" name="Google Shape;461;p24"/>
          <p:cNvSpPr/>
          <p:nvPr/>
        </p:nvSpPr>
        <p:spPr>
          <a:xfrm>
            <a:off x="3704677" y="2835965"/>
            <a:ext cx="1787400" cy="700500"/>
          </a:xfrm>
          <a:prstGeom prst="wedgeRoundRectCallout">
            <a:avLst>
              <a:gd name="adj1" fmla="val 59677"/>
              <a:gd name="adj2" fmla="val 23791"/>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4"/>
          <p:cNvSpPr txBox="1"/>
          <p:nvPr/>
        </p:nvSpPr>
        <p:spPr>
          <a:xfrm>
            <a:off x="3798246" y="2872689"/>
            <a:ext cx="16542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課金すると広告が非表示になるフリーミアムなモデル</a:t>
            </a:r>
            <a:endParaRPr sz="1200" b="0" i="0" u="none" strike="noStrike" cap="none">
              <a:solidFill>
                <a:srgbClr val="000000"/>
              </a:solidFill>
              <a:latin typeface="Arial"/>
              <a:ea typeface="Arial"/>
              <a:cs typeface="Arial"/>
              <a:sym typeface="Arial"/>
            </a:endParaRPr>
          </a:p>
        </p:txBody>
      </p:sp>
      <p:cxnSp>
        <p:nvCxnSpPr>
          <p:cNvPr id="463" name="Google Shape;463;p24"/>
          <p:cNvCxnSpPr/>
          <p:nvPr/>
        </p:nvCxnSpPr>
        <p:spPr>
          <a:xfrm>
            <a:off x="-17325" y="952500"/>
            <a:ext cx="13750500" cy="0"/>
          </a:xfrm>
          <a:prstGeom prst="straightConnector1">
            <a:avLst/>
          </a:prstGeom>
          <a:noFill/>
          <a:ln w="9525" cap="flat" cmpd="sng">
            <a:solidFill>
              <a:srgbClr val="000000"/>
            </a:solidFill>
            <a:prstDash val="solid"/>
            <a:miter lim="400000"/>
            <a:headEnd type="none" w="sm" len="sm"/>
            <a:tailEnd type="none" w="sm" len="sm"/>
          </a:ln>
        </p:spPr>
      </p:cxnSp>
      <p:grpSp>
        <p:nvGrpSpPr>
          <p:cNvPr id="464" name="Google Shape;464;p24"/>
          <p:cNvGrpSpPr/>
          <p:nvPr/>
        </p:nvGrpSpPr>
        <p:grpSpPr>
          <a:xfrm>
            <a:off x="6497671" y="3908515"/>
            <a:ext cx="678028" cy="1264960"/>
            <a:chOff x="6491001" y="3918898"/>
            <a:chExt cx="685500" cy="1278900"/>
          </a:xfrm>
        </p:grpSpPr>
        <p:sp>
          <p:nvSpPr>
            <p:cNvPr id="465" name="Google Shape;465;p24"/>
            <p:cNvSpPr/>
            <p:nvPr/>
          </p:nvSpPr>
          <p:spPr>
            <a:xfrm>
              <a:off x="6491001" y="3918898"/>
              <a:ext cx="685500" cy="1278900"/>
            </a:xfrm>
            <a:prstGeom prst="roundRect">
              <a:avLst>
                <a:gd name="adj" fmla="val 8467"/>
              </a:avLst>
            </a:prstGeom>
            <a:solidFill>
              <a:srgbClr val="FFFFFF"/>
            </a:solidFill>
            <a:ln w="3810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66" name="Google Shape;466;p24"/>
            <p:cNvSpPr/>
            <p:nvPr/>
          </p:nvSpPr>
          <p:spPr>
            <a:xfrm>
              <a:off x="6569453" y="4014344"/>
              <a:ext cx="539100" cy="9240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5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sp>
          <p:nvSpPr>
            <p:cNvPr id="467" name="Google Shape;467;p24"/>
            <p:cNvSpPr/>
            <p:nvPr/>
          </p:nvSpPr>
          <p:spPr>
            <a:xfrm>
              <a:off x="6771922" y="4993039"/>
              <a:ext cx="135300" cy="139200"/>
            </a:xfrm>
            <a:prstGeom prst="ellipse">
              <a:avLst/>
            </a:prstGeom>
            <a:solidFill>
              <a:srgbClr val="FFFFFF"/>
            </a:solidFill>
            <a:ln w="19050" cap="flat" cmpd="sng">
              <a:solidFill>
                <a:srgbClr val="000000"/>
              </a:solidFill>
              <a:prstDash val="solid"/>
              <a:miter lim="400000"/>
              <a:headEnd type="none" w="sm" len="sm"/>
              <a:tailEnd type="none" w="sm" len="sm"/>
            </a:ln>
          </p:spPr>
          <p:txBody>
            <a:bodyPr spcFirstLastPara="1" wrap="square" lIns="36150" tIns="36150" rIns="36150" bIns="36150" anchor="ctr" anchorCtr="0">
              <a:noAutofit/>
            </a:bodyPr>
            <a:lstStyle/>
            <a:p>
              <a:pPr marL="0" marR="0" lvl="0" indent="0" algn="ctr" rtl="0">
                <a:lnSpc>
                  <a:spcPct val="100000"/>
                </a:lnSpc>
                <a:spcBef>
                  <a:spcPts val="0"/>
                </a:spcBef>
                <a:spcAft>
                  <a:spcPts val="0"/>
                </a:spcAft>
                <a:buClr>
                  <a:srgbClr val="000000"/>
                </a:buClr>
                <a:buSzPts val="3400"/>
                <a:buFont typeface="Arial"/>
                <a:buNone/>
              </a:pPr>
              <a:endParaRPr sz="3400" b="0" i="0" u="none" strike="noStrike" cap="none">
                <a:solidFill>
                  <a:srgbClr val="000000"/>
                </a:solidFill>
                <a:latin typeface="Arial"/>
                <a:ea typeface="Arial"/>
                <a:cs typeface="Arial"/>
                <a:sym typeface="Arial"/>
              </a:endParaRPr>
            </a:p>
          </p:txBody>
        </p:sp>
      </p:grpSp>
      <p:sp>
        <p:nvSpPr>
          <p:cNvPr id="468" name="Google Shape;468;p24"/>
          <p:cNvSpPr/>
          <p:nvPr/>
        </p:nvSpPr>
        <p:spPr>
          <a:xfrm>
            <a:off x="10662068" y="2902227"/>
            <a:ext cx="1423800" cy="594900"/>
          </a:xfrm>
          <a:prstGeom prst="wedgeRoundRectCallout">
            <a:avLst>
              <a:gd name="adj1" fmla="val -58326"/>
              <a:gd name="adj2" fmla="val 20655"/>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4"/>
          <p:cNvSpPr txBox="1"/>
          <p:nvPr/>
        </p:nvSpPr>
        <p:spPr>
          <a:xfrm>
            <a:off x="10715881" y="2872689"/>
            <a:ext cx="1370100" cy="609900"/>
          </a:xfrm>
          <a:prstGeom prst="rect">
            <a:avLst/>
          </a:prstGeom>
          <a:noFill/>
          <a:ln>
            <a:noFill/>
          </a:ln>
        </p:spPr>
        <p:txBody>
          <a:bodyPr spcFirstLastPara="1" wrap="square" lIns="36150" tIns="36150" rIns="36150" bIns="3615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広告を聞くことで</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ja" sz="1200" b="0" i="0" u="none" strike="noStrike" cap="none">
                <a:solidFill>
                  <a:srgbClr val="000000"/>
                </a:solidFill>
                <a:latin typeface="Arial"/>
                <a:ea typeface="Arial"/>
                <a:cs typeface="Arial"/>
                <a:sym typeface="Arial"/>
              </a:rPr>
              <a:t>無料になる</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1103</Words>
  <Application>Microsoft Macintosh PowerPoint</Application>
  <PresentationFormat>ユーザー設定</PresentationFormat>
  <Paragraphs>227</Paragraphs>
  <Slides>18</Slides>
  <Notes>18</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18</vt:i4>
      </vt:variant>
    </vt:vector>
  </HeadingPairs>
  <TitlesOfParts>
    <vt:vector size="21" baseType="lpstr">
      <vt:lpstr>Arial</vt:lpstr>
      <vt:lpstr>Gill Sans</vt:lpstr>
      <vt:lpstr>Simple Light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主体とは？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哲朗 近藤</cp:lastModifiedBy>
  <cp:revision>6</cp:revision>
  <dcterms:modified xsi:type="dcterms:W3CDTF">2023-06-13T10:25:24Z</dcterms:modified>
</cp:coreProperties>
</file>