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14"/>
  </p:notesMasterIdLst>
  <p:handoutMasterIdLst>
    <p:handoutMasterId r:id="rId15"/>
  </p:handoutMasterIdLst>
  <p:sldIdLst>
    <p:sldId id="376" r:id="rId5"/>
    <p:sldId id="388" r:id="rId6"/>
    <p:sldId id="396" r:id="rId7"/>
    <p:sldId id="390" r:id="rId8"/>
    <p:sldId id="391" r:id="rId9"/>
    <p:sldId id="397" r:id="rId10"/>
    <p:sldId id="398" r:id="rId11"/>
    <p:sldId id="384" r:id="rId12"/>
    <p:sldId id="3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2C4A5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93" autoAdjust="0"/>
    <p:restoredTop sz="95356" autoAdjust="0"/>
  </p:normalViewPr>
  <p:slideViewPr>
    <p:cSldViewPr snapToGrid="0" showGuides="1">
      <p:cViewPr varScale="1">
        <p:scale>
          <a:sx n="111" d="100"/>
          <a:sy n="111" d="100"/>
        </p:scale>
        <p:origin x="240" y="2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4/29/24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4/29/24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71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FAC3601-9744-9840-0229-E000CCFBE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131" y="-30007"/>
            <a:ext cx="6064493" cy="6879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19890" y="723440"/>
            <a:ext cx="4323426" cy="2579052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8152" y="5248834"/>
            <a:ext cx="4323426" cy="1008925"/>
          </a:xfrm>
        </p:spPr>
        <p:txBody>
          <a:bodyPr lIns="91440" rIns="9144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cap="all" spc="1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9274" y="3373515"/>
            <a:ext cx="4323426" cy="1008926"/>
          </a:xfrm>
        </p:spPr>
        <p:txBody>
          <a:bodyPr lIns="91440" rIns="91440">
            <a:noAutofit/>
          </a:bodyPr>
          <a:lstStyle>
            <a:lvl1pPr marL="0" indent="0">
              <a:buNone/>
              <a:defRPr sz="6000" b="1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DF7228-F4CB-A1B9-79EA-63240531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4559556" y="-10665"/>
            <a:ext cx="1930144" cy="687729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6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3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7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6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19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26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D5142E-2E7B-1488-E5DB-2901867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82569" y="2242"/>
            <a:ext cx="6806909" cy="6862481"/>
            <a:chOff x="5382569" y="2242"/>
            <a:chExt cx="6806909" cy="686248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2299C1B-36CA-1E4A-2BE2-A212B68067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0328" y="2242"/>
              <a:ext cx="6049150" cy="6862481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7875AA7-8584-C85D-D920-B6F361221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382569" y="5060315"/>
              <a:ext cx="927943" cy="18013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70326" y="1679216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9499" y="-2236"/>
            <a:ext cx="6814124" cy="687109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973394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0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96790"/>
              <a:gd name="connsiteX1" fmla="*/ 6814124 w 6814124"/>
              <a:gd name="connsiteY1" fmla="*/ 1 h 6896790"/>
              <a:gd name="connsiteX2" fmla="*/ 6063554 w 6814124"/>
              <a:gd name="connsiteY2" fmla="*/ 2775916 h 6896790"/>
              <a:gd name="connsiteX3" fmla="*/ 5827334 w 6814124"/>
              <a:gd name="connsiteY3" fmla="*/ 2962606 h 6896790"/>
              <a:gd name="connsiteX4" fmla="*/ 5728274 w 6814124"/>
              <a:gd name="connsiteY4" fmla="*/ 2692096 h 6896790"/>
              <a:gd name="connsiteX5" fmla="*/ 5953064 w 6814124"/>
              <a:gd name="connsiteY5" fmla="*/ 1846276 h 6896790"/>
              <a:gd name="connsiteX6" fmla="*/ 5846384 w 6814124"/>
              <a:gd name="connsiteY6" fmla="*/ 1571956 h 6896790"/>
              <a:gd name="connsiteX7" fmla="*/ 5629214 w 6814124"/>
              <a:gd name="connsiteY7" fmla="*/ 1770076 h 6896790"/>
              <a:gd name="connsiteX8" fmla="*/ 4867214 w 6814124"/>
              <a:gd name="connsiteY8" fmla="*/ 4688536 h 6896790"/>
              <a:gd name="connsiteX9" fmla="*/ 4966274 w 6814124"/>
              <a:gd name="connsiteY9" fmla="*/ 4905706 h 6896790"/>
              <a:gd name="connsiteX10" fmla="*/ 5187254 w 6814124"/>
              <a:gd name="connsiteY10" fmla="*/ 4757116 h 6896790"/>
              <a:gd name="connsiteX11" fmla="*/ 5431094 w 6814124"/>
              <a:gd name="connsiteY11" fmla="*/ 3842716 h 6896790"/>
              <a:gd name="connsiteX12" fmla="*/ 5659694 w 6814124"/>
              <a:gd name="connsiteY12" fmla="*/ 3713176 h 6896790"/>
              <a:gd name="connsiteX13" fmla="*/ 5758754 w 6814124"/>
              <a:gd name="connsiteY13" fmla="*/ 3926536 h 6896790"/>
              <a:gd name="connsiteX14" fmla="*/ 5002015 w 6814124"/>
              <a:gd name="connsiteY14" fmla="*/ 6887938 h 6896790"/>
              <a:gd name="connsiteX15" fmla="*/ 0 w 6814124"/>
              <a:gd name="connsiteY15" fmla="*/ 6896790 h 6896790"/>
              <a:gd name="connsiteX16" fmla="*/ 0 w 6814124"/>
              <a:gd name="connsiteY16" fmla="*/ 0 h 689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14124" h="6896790">
                <a:moveTo>
                  <a:pt x="0" y="0"/>
                </a:moveTo>
                <a:lnTo>
                  <a:pt x="6814124" y="1"/>
                </a:lnTo>
                <a:lnTo>
                  <a:pt x="6063554" y="2775916"/>
                </a:lnTo>
                <a:cubicBezTo>
                  <a:pt x="6030534" y="2883866"/>
                  <a:pt x="5993704" y="2976576"/>
                  <a:pt x="5827334" y="2962606"/>
                </a:cubicBezTo>
                <a:cubicBezTo>
                  <a:pt x="5641914" y="2845766"/>
                  <a:pt x="5734624" y="2747976"/>
                  <a:pt x="5728274" y="2692096"/>
                </a:cubicBezTo>
                <a:cubicBezTo>
                  <a:pt x="5818444" y="2355546"/>
                  <a:pt x="5878134" y="2121866"/>
                  <a:pt x="5953064" y="1846276"/>
                </a:cubicBezTo>
                <a:cubicBezTo>
                  <a:pt x="5994974" y="1687526"/>
                  <a:pt x="5969574" y="1615136"/>
                  <a:pt x="5846384" y="1571956"/>
                </a:cubicBezTo>
                <a:cubicBezTo>
                  <a:pt x="5711764" y="1563066"/>
                  <a:pt x="5672394" y="1597356"/>
                  <a:pt x="5629214" y="1770076"/>
                </a:cubicBezTo>
                <a:cubicBezTo>
                  <a:pt x="5644454" y="1858976"/>
                  <a:pt x="4851974" y="4599636"/>
                  <a:pt x="4867214" y="4688536"/>
                </a:cubicBezTo>
                <a:cubicBezTo>
                  <a:pt x="4832289" y="4824426"/>
                  <a:pt x="4898964" y="4880306"/>
                  <a:pt x="4966274" y="4905706"/>
                </a:cubicBezTo>
                <a:cubicBezTo>
                  <a:pt x="5075494" y="4904436"/>
                  <a:pt x="5132009" y="4917136"/>
                  <a:pt x="5187254" y="4757116"/>
                </a:cubicBezTo>
                <a:lnTo>
                  <a:pt x="5431094" y="3842716"/>
                </a:lnTo>
                <a:cubicBezTo>
                  <a:pt x="5455224" y="3756356"/>
                  <a:pt x="5528884" y="3692856"/>
                  <a:pt x="5659694" y="3713176"/>
                </a:cubicBezTo>
                <a:cubicBezTo>
                  <a:pt x="5803204" y="3791916"/>
                  <a:pt x="5756214" y="3882086"/>
                  <a:pt x="5758754" y="3926536"/>
                </a:cubicBezTo>
                <a:lnTo>
                  <a:pt x="5002015" y="6887938"/>
                </a:lnTo>
                <a:lnTo>
                  <a:pt x="0" y="689679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0326" y="3748958"/>
            <a:ext cx="4786878" cy="2258013"/>
          </a:xfrm>
        </p:spPr>
        <p:txBody>
          <a:bodyPr lIns="91440" t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  <a:defRPr sz="16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627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EC4C7D-9F32-3DD5-0898-0A64AB3E48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CD56122-AE93-63D3-9B51-14AA353EC0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0B457C0-C5F0-38B3-A5A4-4CF83DA5DC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608DDE2-7690-8BBF-1E41-BF40F26AF1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4A70176D-1CA9-F362-DA0D-140ADC80AB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B557568-DAFA-B892-D220-F9088C690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5920ECF3-A4B7-A9A1-C23F-56EDD775AC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A92B7FF-F522-FFD6-3A37-5C7F5CB3A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718010FC-71DC-C4A0-BBE6-35E03F05FE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2512EE29-359B-8558-2A40-DB8D4D2566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70CCBBEB-A224-6D89-748B-8053ED48B2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737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541" y="715654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05708" y="2431477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5708" y="3348617"/>
            <a:ext cx="2699066" cy="2569866"/>
          </a:xfrm>
        </p:spPr>
        <p:txBody>
          <a:bodyPr lIns="91440" tIns="0">
            <a:normAutofit/>
          </a:bodyPr>
          <a:lstStyle>
            <a:lvl1pPr marL="274320" indent="-274320">
              <a:spcAft>
                <a:spcPts val="60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6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88AD-4B54-9DC5-D315-825BE9FCEEF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2252076"/>
            <a:ext cx="5797550" cy="30517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5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Singl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408820"/>
            <a:ext cx="8935507" cy="94946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7E9A-1E17-C6A0-31A6-F6F620FF9E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986061"/>
            <a:ext cx="5797550" cy="401524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6322" y="2252394"/>
            <a:ext cx="5797518" cy="2532966"/>
          </a:xfrm>
        </p:spPr>
        <p:txBody>
          <a:bodyPr lIns="91440" bIns="0" anchor="t">
            <a:normAutofit/>
          </a:bodyPr>
          <a:lstStyle>
            <a:lvl1pPr marL="0" indent="0">
              <a:spcBef>
                <a:spcPts val="600"/>
              </a:spcBef>
              <a:spcAft>
                <a:spcPts val="1800"/>
              </a:spcAft>
              <a:buNone/>
              <a:defRPr sz="1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8829F9-FA07-E84B-ED85-A3958046C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430" y="5008931"/>
            <a:ext cx="3842918" cy="4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7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27DC4C-0653-4DB5-ABFE-50764C59A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368" y="270880"/>
            <a:ext cx="11297264" cy="1524000"/>
          </a:xfrm>
        </p:spPr>
        <p:txBody>
          <a:bodyPr anchor="ctr">
            <a:normAutofit/>
          </a:bodyPr>
          <a:lstStyle>
            <a:lvl1pPr algn="ctr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1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0CF8376-A762-054E-EA3C-FF9430AD9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99" y="286603"/>
            <a:ext cx="11373803" cy="145075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99788" y="353962"/>
            <a:ext cx="4786877" cy="98322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99788" y="1517074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9788" y="2341261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BC9EC3-C68A-CC9E-C220-8D585A8B43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9789" y="2753247"/>
            <a:ext cx="3852296" cy="817345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E3FA6A1-74D7-3926-C0BF-FECA6C0B03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9788" y="3563285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487AC4B-B367-6BC8-2DCA-61A43B3264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9788" y="3982578"/>
            <a:ext cx="3860546" cy="529133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E9A44E-6692-ACFA-4EB0-368490BF35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9788" y="4564818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B0B6725-F963-746B-381A-0F998539A0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9788" y="4975138"/>
            <a:ext cx="3860546" cy="852906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1920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16BCAC9C-7B8B-A7E5-574A-2C2D47365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051" y="6221324"/>
            <a:ext cx="6818262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44D41BF-45CF-B60E-08D3-A8C49332E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0596" y="622132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9" r:id="rId5"/>
    <p:sldLayoutId id="2147483746" r:id="rId6"/>
    <p:sldLayoutId id="2147483747" r:id="rId7"/>
    <p:sldLayoutId id="2147483748" r:id="rId8"/>
    <p:sldLayoutId id="2147483750" r:id="rId9"/>
    <p:sldLayoutId id="2147483756" r:id="rId10"/>
    <p:sldLayoutId id="2147483751" r:id="rId11"/>
    <p:sldLayoutId id="2147483752" r:id="rId12"/>
    <p:sldLayoutId id="2147483754" r:id="rId13"/>
    <p:sldLayoutId id="2147483755" r:id="rId14"/>
    <p:sldLayoutId id="214748375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94">
            <a:extLst>
              <a:ext uri="{FF2B5EF4-FFF2-40B4-BE49-F238E27FC236}">
                <a16:creationId xmlns:a16="http://schemas.microsoft.com/office/drawing/2014/main" id="{7643F50D-950F-5A7E-722A-79E4F5D31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8551" y="1717391"/>
            <a:ext cx="5781604" cy="2579052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Subtitle 95">
            <a:extLst>
              <a:ext uri="{FF2B5EF4-FFF2-40B4-BE49-F238E27FC236}">
                <a16:creationId xmlns:a16="http://schemas.microsoft.com/office/drawing/2014/main" id="{1C5A4B6C-BAC7-A685-A9B1-2F354B128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8550" y="4668731"/>
            <a:ext cx="4323426" cy="1008925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Group-3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–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Piyush Kolte (32)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Pawan Karthik (27)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Mythri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Krpet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Jayaram (35)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2A924E96-9B1C-6D19-49F6-49CA70E65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18551" y="4212921"/>
            <a:ext cx="5781603" cy="559717"/>
          </a:xfrm>
        </p:spPr>
        <p:txBody>
          <a:bodyPr/>
          <a:lstStyle/>
          <a:p>
            <a:r>
              <a:rPr lang="en-US" sz="1400" b="1" dirty="0">
                <a:solidFill>
                  <a:srgbClr val="695D46"/>
                </a:solidFill>
                <a:effectLst/>
                <a:latin typeface="TimesNewRomanPS-BoldMT"/>
              </a:rPr>
              <a:t>CIS 552: DATABASE DESIGN (Spring 2024)</a:t>
            </a:r>
            <a:endParaRPr lang="en-US" sz="1400" dirty="0"/>
          </a:p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96C8D99-3232-849B-9CC8-6E4982208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3507757" y="-11160"/>
            <a:ext cx="2553080" cy="6858841"/>
          </a:xfrm>
          <a:custGeom>
            <a:avLst/>
            <a:gdLst>
              <a:gd name="connsiteX0" fmla="*/ 2526446 w 2553080"/>
              <a:gd name="connsiteY0" fmla="*/ 0 h 6858841"/>
              <a:gd name="connsiteX1" fmla="*/ 1707127 w 2553080"/>
              <a:gd name="connsiteY1" fmla="*/ 3182290 h 6858841"/>
              <a:gd name="connsiteX2" fmla="*/ 1365955 w 2553080"/>
              <a:gd name="connsiteY2" fmla="*/ 4453431 h 6858841"/>
              <a:gd name="connsiteX3" fmla="*/ 1182052 w 2553080"/>
              <a:gd name="connsiteY3" fmla="*/ 4538343 h 6858841"/>
              <a:gd name="connsiteX4" fmla="*/ 1070442 w 2553080"/>
              <a:gd name="connsiteY4" fmla="*/ 4344440 h 6858841"/>
              <a:gd name="connsiteX5" fmla="*/ 1329175 w 2553080"/>
              <a:gd name="connsiteY5" fmla="*/ 3390133 h 6858841"/>
              <a:gd name="connsiteX6" fmla="*/ 1311418 w 2553080"/>
              <a:gd name="connsiteY6" fmla="*/ 3250726 h 6858841"/>
              <a:gd name="connsiteX7" fmla="*/ 1199808 w 2553080"/>
              <a:gd name="connsiteY7" fmla="*/ 3164547 h 6858841"/>
              <a:gd name="connsiteX8" fmla="*/ 975320 w 2553080"/>
              <a:gd name="connsiteY8" fmla="*/ 3293816 h 6858841"/>
              <a:gd name="connsiteX9" fmla="*/ 582148 w 2553080"/>
              <a:gd name="connsiteY9" fmla="*/ 4743652 h 6858841"/>
              <a:gd name="connsiteX10" fmla="*/ 5073 w 2553080"/>
              <a:gd name="connsiteY10" fmla="*/ 6842367 h 6858841"/>
              <a:gd name="connsiteX11" fmla="*/ 0 w 2553080"/>
              <a:gd name="connsiteY11" fmla="*/ 6858842 h 6858841"/>
              <a:gd name="connsiteX12" fmla="*/ 26634 w 2553080"/>
              <a:gd name="connsiteY12" fmla="*/ 6858842 h 6858841"/>
              <a:gd name="connsiteX13" fmla="*/ 607514 w 2553080"/>
              <a:gd name="connsiteY13" fmla="*/ 4751256 h 6858841"/>
              <a:gd name="connsiteX14" fmla="*/ 1000686 w 2553080"/>
              <a:gd name="connsiteY14" fmla="*/ 3301420 h 6858841"/>
              <a:gd name="connsiteX15" fmla="*/ 1194735 w 2553080"/>
              <a:gd name="connsiteY15" fmla="*/ 3189894 h 6858841"/>
              <a:gd name="connsiteX16" fmla="*/ 1289857 w 2553080"/>
              <a:gd name="connsiteY16" fmla="*/ 3263399 h 6858841"/>
              <a:gd name="connsiteX17" fmla="*/ 1305077 w 2553080"/>
              <a:gd name="connsiteY17" fmla="*/ 3383797 h 6858841"/>
              <a:gd name="connsiteX18" fmla="*/ 1046345 w 2553080"/>
              <a:gd name="connsiteY18" fmla="*/ 4338103 h 6858841"/>
              <a:gd name="connsiteX19" fmla="*/ 1175711 w 2553080"/>
              <a:gd name="connsiteY19" fmla="*/ 4562423 h 6858841"/>
              <a:gd name="connsiteX20" fmla="*/ 1390053 w 2553080"/>
              <a:gd name="connsiteY20" fmla="*/ 4462303 h 6858841"/>
              <a:gd name="connsiteX21" fmla="*/ 1390053 w 2553080"/>
              <a:gd name="connsiteY21" fmla="*/ 4461035 h 6858841"/>
              <a:gd name="connsiteX22" fmla="*/ 1731225 w 2553080"/>
              <a:gd name="connsiteY22" fmla="*/ 3188627 h 6858841"/>
              <a:gd name="connsiteX23" fmla="*/ 2553081 w 2553080"/>
              <a:gd name="connsiteY23" fmla="*/ 1267 h 6858841"/>
              <a:gd name="connsiteX24" fmla="*/ 2526446 w 2553080"/>
              <a:gd name="connsiteY24" fmla="*/ 0 h 685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53080" h="6858841">
                <a:moveTo>
                  <a:pt x="2526446" y="0"/>
                </a:moveTo>
                <a:lnTo>
                  <a:pt x="1707127" y="3182290"/>
                </a:lnTo>
                <a:lnTo>
                  <a:pt x="1365955" y="4453431"/>
                </a:lnTo>
                <a:cubicBezTo>
                  <a:pt x="1332979" y="4523135"/>
                  <a:pt x="1255613" y="4558621"/>
                  <a:pt x="1182052" y="4538343"/>
                </a:cubicBezTo>
                <a:cubicBezTo>
                  <a:pt x="1098345" y="4515531"/>
                  <a:pt x="1047613" y="4428085"/>
                  <a:pt x="1070442" y="4344440"/>
                </a:cubicBezTo>
                <a:lnTo>
                  <a:pt x="1329175" y="3390133"/>
                </a:lnTo>
                <a:cubicBezTo>
                  <a:pt x="1341858" y="3343242"/>
                  <a:pt x="1335516" y="3293816"/>
                  <a:pt x="1311418" y="3250726"/>
                </a:cubicBezTo>
                <a:cubicBezTo>
                  <a:pt x="1287321" y="3207637"/>
                  <a:pt x="1248004" y="3177220"/>
                  <a:pt x="1199808" y="3164547"/>
                </a:cubicBezTo>
                <a:cubicBezTo>
                  <a:pt x="1102150" y="3137933"/>
                  <a:pt x="1000686" y="3196230"/>
                  <a:pt x="975320" y="3293816"/>
                </a:cubicBezTo>
                <a:lnTo>
                  <a:pt x="582148" y="4743652"/>
                </a:lnTo>
                <a:lnTo>
                  <a:pt x="5073" y="6842367"/>
                </a:lnTo>
                <a:cubicBezTo>
                  <a:pt x="5073" y="6842367"/>
                  <a:pt x="1268" y="6855040"/>
                  <a:pt x="0" y="6858842"/>
                </a:cubicBezTo>
                <a:lnTo>
                  <a:pt x="26634" y="6858842"/>
                </a:lnTo>
                <a:lnTo>
                  <a:pt x="607514" y="4751256"/>
                </a:lnTo>
                <a:lnTo>
                  <a:pt x="1000686" y="3301420"/>
                </a:lnTo>
                <a:cubicBezTo>
                  <a:pt x="1023515" y="3217775"/>
                  <a:pt x="1111028" y="3167082"/>
                  <a:pt x="1194735" y="3189894"/>
                </a:cubicBezTo>
                <a:cubicBezTo>
                  <a:pt x="1235321" y="3201300"/>
                  <a:pt x="1269565" y="3226647"/>
                  <a:pt x="1289857" y="3263399"/>
                </a:cubicBezTo>
                <a:cubicBezTo>
                  <a:pt x="1311418" y="3300152"/>
                  <a:pt x="1316492" y="3341975"/>
                  <a:pt x="1305077" y="3383797"/>
                </a:cubicBezTo>
                <a:lnTo>
                  <a:pt x="1046345" y="4338103"/>
                </a:lnTo>
                <a:cubicBezTo>
                  <a:pt x="1019710" y="4435689"/>
                  <a:pt x="1078052" y="4537076"/>
                  <a:pt x="1175711" y="4562423"/>
                </a:cubicBezTo>
                <a:cubicBezTo>
                  <a:pt x="1261955" y="4585235"/>
                  <a:pt x="1352004" y="4543413"/>
                  <a:pt x="1390053" y="4462303"/>
                </a:cubicBezTo>
                <a:lnTo>
                  <a:pt x="1390053" y="4461035"/>
                </a:lnTo>
                <a:lnTo>
                  <a:pt x="1731225" y="3188627"/>
                </a:lnTo>
                <a:lnTo>
                  <a:pt x="2553081" y="1267"/>
                </a:lnTo>
                <a:cubicBezTo>
                  <a:pt x="2544203" y="0"/>
                  <a:pt x="2535325" y="0"/>
                  <a:pt x="2526446" y="0"/>
                </a:cubicBezTo>
                <a:close/>
              </a:path>
            </a:pathLst>
          </a:custGeom>
          <a:solidFill>
            <a:schemeClr val="accent1"/>
          </a:solidFill>
          <a:ln w="91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7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95">
            <a:extLst>
              <a:ext uri="{FF2B5EF4-FFF2-40B4-BE49-F238E27FC236}">
                <a16:creationId xmlns:a16="http://schemas.microsoft.com/office/drawing/2014/main" id="{3BD80834-FB15-847A-2C6B-65FA4C1A9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9" name="Title 118">
            <a:extLst>
              <a:ext uri="{FF2B5EF4-FFF2-40B4-BE49-F238E27FC236}">
                <a16:creationId xmlns:a16="http://schemas.microsoft.com/office/drawing/2014/main" id="{34974D2A-D531-9065-F011-B2A52FD62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4428" y="-101568"/>
            <a:ext cx="6732237" cy="101714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3A78732-6A77-06C0-D931-D7D867386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70364" y="-3219"/>
            <a:ext cx="2562565" cy="6884359"/>
          </a:xfrm>
          <a:custGeom>
            <a:avLst/>
            <a:gdLst>
              <a:gd name="connsiteX0" fmla="*/ 2535833 w 2562565"/>
              <a:gd name="connsiteY0" fmla="*/ 0 h 6884359"/>
              <a:gd name="connsiteX1" fmla="*/ 2106829 w 2562565"/>
              <a:gd name="connsiteY1" fmla="*/ 1564627 h 6884359"/>
              <a:gd name="connsiteX2" fmla="*/ 1764389 w 2562565"/>
              <a:gd name="connsiteY2" fmla="*/ 2840498 h 6884359"/>
              <a:gd name="connsiteX3" fmla="*/ 1579803 w 2562565"/>
              <a:gd name="connsiteY3" fmla="*/ 2925726 h 6884359"/>
              <a:gd name="connsiteX4" fmla="*/ 1467779 w 2562565"/>
              <a:gd name="connsiteY4" fmla="*/ 2731101 h 6884359"/>
              <a:gd name="connsiteX5" fmla="*/ 1727472 w 2562565"/>
              <a:gd name="connsiteY5" fmla="*/ 1773244 h 6884359"/>
              <a:gd name="connsiteX6" fmla="*/ 1709650 w 2562565"/>
              <a:gd name="connsiteY6" fmla="*/ 1633318 h 6884359"/>
              <a:gd name="connsiteX7" fmla="*/ 1597625 w 2562565"/>
              <a:gd name="connsiteY7" fmla="*/ 1546818 h 6884359"/>
              <a:gd name="connsiteX8" fmla="*/ 1372303 w 2562565"/>
              <a:gd name="connsiteY8" fmla="*/ 1676568 h 6884359"/>
              <a:gd name="connsiteX9" fmla="*/ 977670 w 2562565"/>
              <a:gd name="connsiteY9" fmla="*/ 3131798 h 6884359"/>
              <a:gd name="connsiteX10" fmla="*/ 5092 w 2562565"/>
              <a:gd name="connsiteY10" fmla="*/ 6867823 h 6884359"/>
              <a:gd name="connsiteX11" fmla="*/ 0 w 2562565"/>
              <a:gd name="connsiteY11" fmla="*/ 6884360 h 6884359"/>
              <a:gd name="connsiteX12" fmla="*/ 26733 w 2562565"/>
              <a:gd name="connsiteY12" fmla="*/ 6884360 h 6884359"/>
              <a:gd name="connsiteX13" fmla="*/ 1003131 w 2562565"/>
              <a:gd name="connsiteY13" fmla="*/ 3139431 h 6884359"/>
              <a:gd name="connsiteX14" fmla="*/ 1397763 w 2562565"/>
              <a:gd name="connsiteY14" fmla="*/ 1684200 h 6884359"/>
              <a:gd name="connsiteX15" fmla="*/ 1592533 w 2562565"/>
              <a:gd name="connsiteY15" fmla="*/ 1572259 h 6884359"/>
              <a:gd name="connsiteX16" fmla="*/ 1688009 w 2562565"/>
              <a:gd name="connsiteY16" fmla="*/ 1646039 h 6884359"/>
              <a:gd name="connsiteX17" fmla="*/ 1703285 w 2562565"/>
              <a:gd name="connsiteY17" fmla="*/ 1766884 h 6884359"/>
              <a:gd name="connsiteX18" fmla="*/ 1443591 w 2562565"/>
              <a:gd name="connsiteY18" fmla="*/ 2724741 h 6884359"/>
              <a:gd name="connsiteX19" fmla="*/ 1573438 w 2562565"/>
              <a:gd name="connsiteY19" fmla="*/ 2949894 h 6884359"/>
              <a:gd name="connsiteX20" fmla="*/ 1788577 w 2562565"/>
              <a:gd name="connsiteY20" fmla="*/ 2849402 h 6884359"/>
              <a:gd name="connsiteX21" fmla="*/ 1788577 w 2562565"/>
              <a:gd name="connsiteY21" fmla="*/ 2848130 h 6884359"/>
              <a:gd name="connsiteX22" fmla="*/ 2131016 w 2562565"/>
              <a:gd name="connsiteY22" fmla="*/ 1570987 h 6884359"/>
              <a:gd name="connsiteX23" fmla="*/ 2562566 w 2562565"/>
              <a:gd name="connsiteY23" fmla="*/ 1272 h 6884359"/>
              <a:gd name="connsiteX24" fmla="*/ 2535833 w 2562565"/>
              <a:gd name="connsiteY24" fmla="*/ 0 h 688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62565" h="6884359">
                <a:moveTo>
                  <a:pt x="2535833" y="0"/>
                </a:moveTo>
                <a:lnTo>
                  <a:pt x="2106829" y="1564627"/>
                </a:lnTo>
                <a:lnTo>
                  <a:pt x="1764389" y="2840498"/>
                </a:lnTo>
                <a:cubicBezTo>
                  <a:pt x="1731291" y="2910461"/>
                  <a:pt x="1653638" y="2946078"/>
                  <a:pt x="1579803" y="2925726"/>
                </a:cubicBezTo>
                <a:cubicBezTo>
                  <a:pt x="1495785" y="2902829"/>
                  <a:pt x="1444864" y="2815057"/>
                  <a:pt x="1467779" y="2731101"/>
                </a:cubicBezTo>
                <a:lnTo>
                  <a:pt x="1727472" y="1773244"/>
                </a:lnTo>
                <a:cubicBezTo>
                  <a:pt x="1740202" y="1726178"/>
                  <a:pt x="1733837" y="1676568"/>
                  <a:pt x="1709650" y="1633318"/>
                </a:cubicBezTo>
                <a:cubicBezTo>
                  <a:pt x="1685463" y="1590068"/>
                  <a:pt x="1646000" y="1559539"/>
                  <a:pt x="1597625" y="1546818"/>
                </a:cubicBezTo>
                <a:cubicBezTo>
                  <a:pt x="1499604" y="1520105"/>
                  <a:pt x="1397763" y="1578620"/>
                  <a:pt x="1372303" y="1676568"/>
                </a:cubicBezTo>
                <a:lnTo>
                  <a:pt x="977670" y="3131798"/>
                </a:lnTo>
                <a:lnTo>
                  <a:pt x="5092" y="6867823"/>
                </a:lnTo>
                <a:cubicBezTo>
                  <a:pt x="5092" y="6867823"/>
                  <a:pt x="1273" y="6880544"/>
                  <a:pt x="0" y="6884360"/>
                </a:cubicBezTo>
                <a:lnTo>
                  <a:pt x="26733" y="6884360"/>
                </a:lnTo>
                <a:lnTo>
                  <a:pt x="1003131" y="3139431"/>
                </a:lnTo>
                <a:lnTo>
                  <a:pt x="1397763" y="1684200"/>
                </a:lnTo>
                <a:cubicBezTo>
                  <a:pt x="1420677" y="1600245"/>
                  <a:pt x="1508515" y="1549363"/>
                  <a:pt x="1592533" y="1572259"/>
                </a:cubicBezTo>
                <a:cubicBezTo>
                  <a:pt x="1633270" y="1583708"/>
                  <a:pt x="1667641" y="1609149"/>
                  <a:pt x="1688009" y="1646039"/>
                </a:cubicBezTo>
                <a:cubicBezTo>
                  <a:pt x="1709650" y="1682928"/>
                  <a:pt x="1714742" y="1724906"/>
                  <a:pt x="1703285" y="1766884"/>
                </a:cubicBezTo>
                <a:lnTo>
                  <a:pt x="1443591" y="2724741"/>
                </a:lnTo>
                <a:cubicBezTo>
                  <a:pt x="1416858" y="2822689"/>
                  <a:pt x="1475417" y="2924453"/>
                  <a:pt x="1573438" y="2949894"/>
                </a:cubicBezTo>
                <a:cubicBezTo>
                  <a:pt x="1660003" y="2972792"/>
                  <a:pt x="1750386" y="2930814"/>
                  <a:pt x="1788577" y="2849402"/>
                </a:cubicBezTo>
                <a:lnTo>
                  <a:pt x="1788577" y="2848130"/>
                </a:lnTo>
                <a:lnTo>
                  <a:pt x="2131016" y="1570987"/>
                </a:lnTo>
                <a:lnTo>
                  <a:pt x="2562566" y="1272"/>
                </a:lnTo>
                <a:cubicBezTo>
                  <a:pt x="2553655" y="0"/>
                  <a:pt x="2544744" y="0"/>
                  <a:pt x="2535833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7B7D90C8-A3E9-289E-DC74-AFF053EFB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829202" y="5156615"/>
            <a:ext cx="878334" cy="170500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1197C07-4E4E-C2AE-90E6-7CCC2C7D1220}"/>
              </a:ext>
            </a:extLst>
          </p:cNvPr>
          <p:cNvSpPr txBox="1"/>
          <p:nvPr/>
        </p:nvSpPr>
        <p:spPr>
          <a:xfrm>
            <a:off x="452284" y="1307690"/>
            <a:ext cx="67786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project aims to create a student database management system within educational institutions by integrating cutting-edge database technologies.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Integrating cutting-edge database technologies: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 (Python), MongoDB, and Neo4j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Student Database Management System (DBMS) with Python-based frontend using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 to provide a seamless user experience.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data storage, retrieval, and management of structured and unstructured student data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advanced querying, analysis, and insights into student performance, enrollment trends, and academic networks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0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7EE4-0F77-0173-AC5A-9FBAE6AE8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245" y="-87597"/>
            <a:ext cx="8935507" cy="9494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1CD4-3111-5E9F-7893-9B96015B8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13DF1B8-48E1-A0F1-C69D-7B671CD1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69455" y="0"/>
            <a:ext cx="2562565" cy="6884359"/>
          </a:xfrm>
          <a:custGeom>
            <a:avLst/>
            <a:gdLst>
              <a:gd name="connsiteX0" fmla="*/ 2535833 w 2562565"/>
              <a:gd name="connsiteY0" fmla="*/ 0 h 6884359"/>
              <a:gd name="connsiteX1" fmla="*/ 2106829 w 2562565"/>
              <a:gd name="connsiteY1" fmla="*/ 1564627 h 6884359"/>
              <a:gd name="connsiteX2" fmla="*/ 1764389 w 2562565"/>
              <a:gd name="connsiteY2" fmla="*/ 2840498 h 6884359"/>
              <a:gd name="connsiteX3" fmla="*/ 1579803 w 2562565"/>
              <a:gd name="connsiteY3" fmla="*/ 2925726 h 6884359"/>
              <a:gd name="connsiteX4" fmla="*/ 1467779 w 2562565"/>
              <a:gd name="connsiteY4" fmla="*/ 2731101 h 6884359"/>
              <a:gd name="connsiteX5" fmla="*/ 1727472 w 2562565"/>
              <a:gd name="connsiteY5" fmla="*/ 1773244 h 6884359"/>
              <a:gd name="connsiteX6" fmla="*/ 1709650 w 2562565"/>
              <a:gd name="connsiteY6" fmla="*/ 1633318 h 6884359"/>
              <a:gd name="connsiteX7" fmla="*/ 1597625 w 2562565"/>
              <a:gd name="connsiteY7" fmla="*/ 1546818 h 6884359"/>
              <a:gd name="connsiteX8" fmla="*/ 1372303 w 2562565"/>
              <a:gd name="connsiteY8" fmla="*/ 1676568 h 6884359"/>
              <a:gd name="connsiteX9" fmla="*/ 977670 w 2562565"/>
              <a:gd name="connsiteY9" fmla="*/ 3131798 h 6884359"/>
              <a:gd name="connsiteX10" fmla="*/ 5092 w 2562565"/>
              <a:gd name="connsiteY10" fmla="*/ 6867823 h 6884359"/>
              <a:gd name="connsiteX11" fmla="*/ 0 w 2562565"/>
              <a:gd name="connsiteY11" fmla="*/ 6884360 h 6884359"/>
              <a:gd name="connsiteX12" fmla="*/ 26733 w 2562565"/>
              <a:gd name="connsiteY12" fmla="*/ 6884360 h 6884359"/>
              <a:gd name="connsiteX13" fmla="*/ 1003131 w 2562565"/>
              <a:gd name="connsiteY13" fmla="*/ 3139431 h 6884359"/>
              <a:gd name="connsiteX14" fmla="*/ 1397763 w 2562565"/>
              <a:gd name="connsiteY14" fmla="*/ 1684200 h 6884359"/>
              <a:gd name="connsiteX15" fmla="*/ 1592533 w 2562565"/>
              <a:gd name="connsiteY15" fmla="*/ 1572259 h 6884359"/>
              <a:gd name="connsiteX16" fmla="*/ 1688009 w 2562565"/>
              <a:gd name="connsiteY16" fmla="*/ 1646039 h 6884359"/>
              <a:gd name="connsiteX17" fmla="*/ 1703285 w 2562565"/>
              <a:gd name="connsiteY17" fmla="*/ 1766884 h 6884359"/>
              <a:gd name="connsiteX18" fmla="*/ 1443591 w 2562565"/>
              <a:gd name="connsiteY18" fmla="*/ 2724741 h 6884359"/>
              <a:gd name="connsiteX19" fmla="*/ 1573438 w 2562565"/>
              <a:gd name="connsiteY19" fmla="*/ 2949894 h 6884359"/>
              <a:gd name="connsiteX20" fmla="*/ 1788577 w 2562565"/>
              <a:gd name="connsiteY20" fmla="*/ 2849402 h 6884359"/>
              <a:gd name="connsiteX21" fmla="*/ 1788577 w 2562565"/>
              <a:gd name="connsiteY21" fmla="*/ 2848130 h 6884359"/>
              <a:gd name="connsiteX22" fmla="*/ 2131016 w 2562565"/>
              <a:gd name="connsiteY22" fmla="*/ 1570987 h 6884359"/>
              <a:gd name="connsiteX23" fmla="*/ 2562566 w 2562565"/>
              <a:gd name="connsiteY23" fmla="*/ 1272 h 6884359"/>
              <a:gd name="connsiteX24" fmla="*/ 2535833 w 2562565"/>
              <a:gd name="connsiteY24" fmla="*/ 0 h 688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62565" h="6884359">
                <a:moveTo>
                  <a:pt x="2535833" y="0"/>
                </a:moveTo>
                <a:lnTo>
                  <a:pt x="2106829" y="1564627"/>
                </a:lnTo>
                <a:lnTo>
                  <a:pt x="1764389" y="2840498"/>
                </a:lnTo>
                <a:cubicBezTo>
                  <a:pt x="1731291" y="2910461"/>
                  <a:pt x="1653638" y="2946078"/>
                  <a:pt x="1579803" y="2925726"/>
                </a:cubicBezTo>
                <a:cubicBezTo>
                  <a:pt x="1495785" y="2902829"/>
                  <a:pt x="1444864" y="2815057"/>
                  <a:pt x="1467779" y="2731101"/>
                </a:cubicBezTo>
                <a:lnTo>
                  <a:pt x="1727472" y="1773244"/>
                </a:lnTo>
                <a:cubicBezTo>
                  <a:pt x="1740202" y="1726178"/>
                  <a:pt x="1733837" y="1676568"/>
                  <a:pt x="1709650" y="1633318"/>
                </a:cubicBezTo>
                <a:cubicBezTo>
                  <a:pt x="1685463" y="1590068"/>
                  <a:pt x="1646000" y="1559539"/>
                  <a:pt x="1597625" y="1546818"/>
                </a:cubicBezTo>
                <a:cubicBezTo>
                  <a:pt x="1499604" y="1520105"/>
                  <a:pt x="1397763" y="1578620"/>
                  <a:pt x="1372303" y="1676568"/>
                </a:cubicBezTo>
                <a:lnTo>
                  <a:pt x="977670" y="3131798"/>
                </a:lnTo>
                <a:lnTo>
                  <a:pt x="5092" y="6867823"/>
                </a:lnTo>
                <a:cubicBezTo>
                  <a:pt x="5092" y="6867823"/>
                  <a:pt x="1273" y="6880544"/>
                  <a:pt x="0" y="6884360"/>
                </a:cubicBezTo>
                <a:lnTo>
                  <a:pt x="26733" y="6884360"/>
                </a:lnTo>
                <a:lnTo>
                  <a:pt x="1003131" y="3139431"/>
                </a:lnTo>
                <a:lnTo>
                  <a:pt x="1397763" y="1684200"/>
                </a:lnTo>
                <a:cubicBezTo>
                  <a:pt x="1420677" y="1600245"/>
                  <a:pt x="1508515" y="1549363"/>
                  <a:pt x="1592533" y="1572259"/>
                </a:cubicBezTo>
                <a:cubicBezTo>
                  <a:pt x="1633270" y="1583708"/>
                  <a:pt x="1667641" y="1609149"/>
                  <a:pt x="1688009" y="1646039"/>
                </a:cubicBezTo>
                <a:cubicBezTo>
                  <a:pt x="1709650" y="1682928"/>
                  <a:pt x="1714742" y="1724906"/>
                  <a:pt x="1703285" y="1766884"/>
                </a:cubicBezTo>
                <a:lnTo>
                  <a:pt x="1443591" y="2724741"/>
                </a:lnTo>
                <a:cubicBezTo>
                  <a:pt x="1416858" y="2822689"/>
                  <a:pt x="1475417" y="2924453"/>
                  <a:pt x="1573438" y="2949894"/>
                </a:cubicBezTo>
                <a:cubicBezTo>
                  <a:pt x="1660003" y="2972792"/>
                  <a:pt x="1750386" y="2930814"/>
                  <a:pt x="1788577" y="2849402"/>
                </a:cubicBezTo>
                <a:lnTo>
                  <a:pt x="1788577" y="2848130"/>
                </a:lnTo>
                <a:lnTo>
                  <a:pt x="2131016" y="1570987"/>
                </a:lnTo>
                <a:lnTo>
                  <a:pt x="2562566" y="1272"/>
                </a:lnTo>
                <a:cubicBezTo>
                  <a:pt x="2553655" y="0"/>
                  <a:pt x="2544744" y="0"/>
                  <a:pt x="2535833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5D9C41A-6441-7A5C-EAE1-D96C71F2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185565" y="5152999"/>
            <a:ext cx="878334" cy="1705001"/>
          </a:xfrm>
          <a:prstGeom prst="rect">
            <a:avLst/>
          </a:prstGeom>
        </p:spPr>
      </p:pic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6D53299C-ECE2-01EA-0F44-EEB5866032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" t="4845" r="4207" b="4219"/>
          <a:stretch/>
        </p:blipFill>
        <p:spPr>
          <a:xfrm>
            <a:off x="1628245" y="854102"/>
            <a:ext cx="8935507" cy="561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7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7EE4-0F77-0173-AC5A-9FBAE6AE8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83" y="0"/>
            <a:ext cx="8935507" cy="9494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85D52-89FB-5227-DA15-3BABC4DF027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7357" y="1720590"/>
            <a:ext cx="9207418" cy="401524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 MongoDB in the Student Database Management System for its efficient handling of diverse student data, providing flexibility in data modelling and scalability for evolving educational requirements.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 is a NoSQL database that stores data using JSON-like documents.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Features-</a:t>
            </a:r>
          </a:p>
          <a:p>
            <a:pPr marL="2171380" lvl="3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Data Model</a:t>
            </a:r>
          </a:p>
          <a:p>
            <a:pPr marL="2171380" lvl="3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2171380" lvl="3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 Deployment Options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1CD4-3111-5E9F-7893-9B96015B8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13DF1B8-48E1-A0F1-C69D-7B671CD1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69455" y="0"/>
            <a:ext cx="2562565" cy="6884359"/>
          </a:xfrm>
          <a:custGeom>
            <a:avLst/>
            <a:gdLst>
              <a:gd name="connsiteX0" fmla="*/ 2535833 w 2562565"/>
              <a:gd name="connsiteY0" fmla="*/ 0 h 6884359"/>
              <a:gd name="connsiteX1" fmla="*/ 2106829 w 2562565"/>
              <a:gd name="connsiteY1" fmla="*/ 1564627 h 6884359"/>
              <a:gd name="connsiteX2" fmla="*/ 1764389 w 2562565"/>
              <a:gd name="connsiteY2" fmla="*/ 2840498 h 6884359"/>
              <a:gd name="connsiteX3" fmla="*/ 1579803 w 2562565"/>
              <a:gd name="connsiteY3" fmla="*/ 2925726 h 6884359"/>
              <a:gd name="connsiteX4" fmla="*/ 1467779 w 2562565"/>
              <a:gd name="connsiteY4" fmla="*/ 2731101 h 6884359"/>
              <a:gd name="connsiteX5" fmla="*/ 1727472 w 2562565"/>
              <a:gd name="connsiteY5" fmla="*/ 1773244 h 6884359"/>
              <a:gd name="connsiteX6" fmla="*/ 1709650 w 2562565"/>
              <a:gd name="connsiteY6" fmla="*/ 1633318 h 6884359"/>
              <a:gd name="connsiteX7" fmla="*/ 1597625 w 2562565"/>
              <a:gd name="connsiteY7" fmla="*/ 1546818 h 6884359"/>
              <a:gd name="connsiteX8" fmla="*/ 1372303 w 2562565"/>
              <a:gd name="connsiteY8" fmla="*/ 1676568 h 6884359"/>
              <a:gd name="connsiteX9" fmla="*/ 977670 w 2562565"/>
              <a:gd name="connsiteY9" fmla="*/ 3131798 h 6884359"/>
              <a:gd name="connsiteX10" fmla="*/ 5092 w 2562565"/>
              <a:gd name="connsiteY10" fmla="*/ 6867823 h 6884359"/>
              <a:gd name="connsiteX11" fmla="*/ 0 w 2562565"/>
              <a:gd name="connsiteY11" fmla="*/ 6884360 h 6884359"/>
              <a:gd name="connsiteX12" fmla="*/ 26733 w 2562565"/>
              <a:gd name="connsiteY12" fmla="*/ 6884360 h 6884359"/>
              <a:gd name="connsiteX13" fmla="*/ 1003131 w 2562565"/>
              <a:gd name="connsiteY13" fmla="*/ 3139431 h 6884359"/>
              <a:gd name="connsiteX14" fmla="*/ 1397763 w 2562565"/>
              <a:gd name="connsiteY14" fmla="*/ 1684200 h 6884359"/>
              <a:gd name="connsiteX15" fmla="*/ 1592533 w 2562565"/>
              <a:gd name="connsiteY15" fmla="*/ 1572259 h 6884359"/>
              <a:gd name="connsiteX16" fmla="*/ 1688009 w 2562565"/>
              <a:gd name="connsiteY16" fmla="*/ 1646039 h 6884359"/>
              <a:gd name="connsiteX17" fmla="*/ 1703285 w 2562565"/>
              <a:gd name="connsiteY17" fmla="*/ 1766884 h 6884359"/>
              <a:gd name="connsiteX18" fmla="*/ 1443591 w 2562565"/>
              <a:gd name="connsiteY18" fmla="*/ 2724741 h 6884359"/>
              <a:gd name="connsiteX19" fmla="*/ 1573438 w 2562565"/>
              <a:gd name="connsiteY19" fmla="*/ 2949894 h 6884359"/>
              <a:gd name="connsiteX20" fmla="*/ 1788577 w 2562565"/>
              <a:gd name="connsiteY20" fmla="*/ 2849402 h 6884359"/>
              <a:gd name="connsiteX21" fmla="*/ 1788577 w 2562565"/>
              <a:gd name="connsiteY21" fmla="*/ 2848130 h 6884359"/>
              <a:gd name="connsiteX22" fmla="*/ 2131016 w 2562565"/>
              <a:gd name="connsiteY22" fmla="*/ 1570987 h 6884359"/>
              <a:gd name="connsiteX23" fmla="*/ 2562566 w 2562565"/>
              <a:gd name="connsiteY23" fmla="*/ 1272 h 6884359"/>
              <a:gd name="connsiteX24" fmla="*/ 2535833 w 2562565"/>
              <a:gd name="connsiteY24" fmla="*/ 0 h 688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62565" h="6884359">
                <a:moveTo>
                  <a:pt x="2535833" y="0"/>
                </a:moveTo>
                <a:lnTo>
                  <a:pt x="2106829" y="1564627"/>
                </a:lnTo>
                <a:lnTo>
                  <a:pt x="1764389" y="2840498"/>
                </a:lnTo>
                <a:cubicBezTo>
                  <a:pt x="1731291" y="2910461"/>
                  <a:pt x="1653638" y="2946078"/>
                  <a:pt x="1579803" y="2925726"/>
                </a:cubicBezTo>
                <a:cubicBezTo>
                  <a:pt x="1495785" y="2902829"/>
                  <a:pt x="1444864" y="2815057"/>
                  <a:pt x="1467779" y="2731101"/>
                </a:cubicBezTo>
                <a:lnTo>
                  <a:pt x="1727472" y="1773244"/>
                </a:lnTo>
                <a:cubicBezTo>
                  <a:pt x="1740202" y="1726178"/>
                  <a:pt x="1733837" y="1676568"/>
                  <a:pt x="1709650" y="1633318"/>
                </a:cubicBezTo>
                <a:cubicBezTo>
                  <a:pt x="1685463" y="1590068"/>
                  <a:pt x="1646000" y="1559539"/>
                  <a:pt x="1597625" y="1546818"/>
                </a:cubicBezTo>
                <a:cubicBezTo>
                  <a:pt x="1499604" y="1520105"/>
                  <a:pt x="1397763" y="1578620"/>
                  <a:pt x="1372303" y="1676568"/>
                </a:cubicBezTo>
                <a:lnTo>
                  <a:pt x="977670" y="3131798"/>
                </a:lnTo>
                <a:lnTo>
                  <a:pt x="5092" y="6867823"/>
                </a:lnTo>
                <a:cubicBezTo>
                  <a:pt x="5092" y="6867823"/>
                  <a:pt x="1273" y="6880544"/>
                  <a:pt x="0" y="6884360"/>
                </a:cubicBezTo>
                <a:lnTo>
                  <a:pt x="26733" y="6884360"/>
                </a:lnTo>
                <a:lnTo>
                  <a:pt x="1003131" y="3139431"/>
                </a:lnTo>
                <a:lnTo>
                  <a:pt x="1397763" y="1684200"/>
                </a:lnTo>
                <a:cubicBezTo>
                  <a:pt x="1420677" y="1600245"/>
                  <a:pt x="1508515" y="1549363"/>
                  <a:pt x="1592533" y="1572259"/>
                </a:cubicBezTo>
                <a:cubicBezTo>
                  <a:pt x="1633270" y="1583708"/>
                  <a:pt x="1667641" y="1609149"/>
                  <a:pt x="1688009" y="1646039"/>
                </a:cubicBezTo>
                <a:cubicBezTo>
                  <a:pt x="1709650" y="1682928"/>
                  <a:pt x="1714742" y="1724906"/>
                  <a:pt x="1703285" y="1766884"/>
                </a:cubicBezTo>
                <a:lnTo>
                  <a:pt x="1443591" y="2724741"/>
                </a:lnTo>
                <a:cubicBezTo>
                  <a:pt x="1416858" y="2822689"/>
                  <a:pt x="1475417" y="2924453"/>
                  <a:pt x="1573438" y="2949894"/>
                </a:cubicBezTo>
                <a:cubicBezTo>
                  <a:pt x="1660003" y="2972792"/>
                  <a:pt x="1750386" y="2930814"/>
                  <a:pt x="1788577" y="2849402"/>
                </a:cubicBezTo>
                <a:lnTo>
                  <a:pt x="1788577" y="2848130"/>
                </a:lnTo>
                <a:lnTo>
                  <a:pt x="2131016" y="1570987"/>
                </a:lnTo>
                <a:lnTo>
                  <a:pt x="2562566" y="1272"/>
                </a:lnTo>
                <a:cubicBezTo>
                  <a:pt x="2553655" y="0"/>
                  <a:pt x="2544744" y="0"/>
                  <a:pt x="2535833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5D9C41A-6441-7A5C-EAE1-D96C71F2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185565" y="5152999"/>
            <a:ext cx="878334" cy="17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1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7EE4-0F77-0173-AC5A-9FBAE6AE8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83" y="0"/>
            <a:ext cx="8935507" cy="9494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1CD4-3111-5E9F-7893-9B96015B8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13DF1B8-48E1-A0F1-C69D-7B671CD1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69455" y="0"/>
            <a:ext cx="2562565" cy="6884359"/>
          </a:xfrm>
          <a:custGeom>
            <a:avLst/>
            <a:gdLst>
              <a:gd name="connsiteX0" fmla="*/ 2535833 w 2562565"/>
              <a:gd name="connsiteY0" fmla="*/ 0 h 6884359"/>
              <a:gd name="connsiteX1" fmla="*/ 2106829 w 2562565"/>
              <a:gd name="connsiteY1" fmla="*/ 1564627 h 6884359"/>
              <a:gd name="connsiteX2" fmla="*/ 1764389 w 2562565"/>
              <a:gd name="connsiteY2" fmla="*/ 2840498 h 6884359"/>
              <a:gd name="connsiteX3" fmla="*/ 1579803 w 2562565"/>
              <a:gd name="connsiteY3" fmla="*/ 2925726 h 6884359"/>
              <a:gd name="connsiteX4" fmla="*/ 1467779 w 2562565"/>
              <a:gd name="connsiteY4" fmla="*/ 2731101 h 6884359"/>
              <a:gd name="connsiteX5" fmla="*/ 1727472 w 2562565"/>
              <a:gd name="connsiteY5" fmla="*/ 1773244 h 6884359"/>
              <a:gd name="connsiteX6" fmla="*/ 1709650 w 2562565"/>
              <a:gd name="connsiteY6" fmla="*/ 1633318 h 6884359"/>
              <a:gd name="connsiteX7" fmla="*/ 1597625 w 2562565"/>
              <a:gd name="connsiteY7" fmla="*/ 1546818 h 6884359"/>
              <a:gd name="connsiteX8" fmla="*/ 1372303 w 2562565"/>
              <a:gd name="connsiteY8" fmla="*/ 1676568 h 6884359"/>
              <a:gd name="connsiteX9" fmla="*/ 977670 w 2562565"/>
              <a:gd name="connsiteY9" fmla="*/ 3131798 h 6884359"/>
              <a:gd name="connsiteX10" fmla="*/ 5092 w 2562565"/>
              <a:gd name="connsiteY10" fmla="*/ 6867823 h 6884359"/>
              <a:gd name="connsiteX11" fmla="*/ 0 w 2562565"/>
              <a:gd name="connsiteY11" fmla="*/ 6884360 h 6884359"/>
              <a:gd name="connsiteX12" fmla="*/ 26733 w 2562565"/>
              <a:gd name="connsiteY12" fmla="*/ 6884360 h 6884359"/>
              <a:gd name="connsiteX13" fmla="*/ 1003131 w 2562565"/>
              <a:gd name="connsiteY13" fmla="*/ 3139431 h 6884359"/>
              <a:gd name="connsiteX14" fmla="*/ 1397763 w 2562565"/>
              <a:gd name="connsiteY14" fmla="*/ 1684200 h 6884359"/>
              <a:gd name="connsiteX15" fmla="*/ 1592533 w 2562565"/>
              <a:gd name="connsiteY15" fmla="*/ 1572259 h 6884359"/>
              <a:gd name="connsiteX16" fmla="*/ 1688009 w 2562565"/>
              <a:gd name="connsiteY16" fmla="*/ 1646039 h 6884359"/>
              <a:gd name="connsiteX17" fmla="*/ 1703285 w 2562565"/>
              <a:gd name="connsiteY17" fmla="*/ 1766884 h 6884359"/>
              <a:gd name="connsiteX18" fmla="*/ 1443591 w 2562565"/>
              <a:gd name="connsiteY18" fmla="*/ 2724741 h 6884359"/>
              <a:gd name="connsiteX19" fmla="*/ 1573438 w 2562565"/>
              <a:gd name="connsiteY19" fmla="*/ 2949894 h 6884359"/>
              <a:gd name="connsiteX20" fmla="*/ 1788577 w 2562565"/>
              <a:gd name="connsiteY20" fmla="*/ 2849402 h 6884359"/>
              <a:gd name="connsiteX21" fmla="*/ 1788577 w 2562565"/>
              <a:gd name="connsiteY21" fmla="*/ 2848130 h 6884359"/>
              <a:gd name="connsiteX22" fmla="*/ 2131016 w 2562565"/>
              <a:gd name="connsiteY22" fmla="*/ 1570987 h 6884359"/>
              <a:gd name="connsiteX23" fmla="*/ 2562566 w 2562565"/>
              <a:gd name="connsiteY23" fmla="*/ 1272 h 6884359"/>
              <a:gd name="connsiteX24" fmla="*/ 2535833 w 2562565"/>
              <a:gd name="connsiteY24" fmla="*/ 0 h 688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62565" h="6884359">
                <a:moveTo>
                  <a:pt x="2535833" y="0"/>
                </a:moveTo>
                <a:lnTo>
                  <a:pt x="2106829" y="1564627"/>
                </a:lnTo>
                <a:lnTo>
                  <a:pt x="1764389" y="2840498"/>
                </a:lnTo>
                <a:cubicBezTo>
                  <a:pt x="1731291" y="2910461"/>
                  <a:pt x="1653638" y="2946078"/>
                  <a:pt x="1579803" y="2925726"/>
                </a:cubicBezTo>
                <a:cubicBezTo>
                  <a:pt x="1495785" y="2902829"/>
                  <a:pt x="1444864" y="2815057"/>
                  <a:pt x="1467779" y="2731101"/>
                </a:cubicBezTo>
                <a:lnTo>
                  <a:pt x="1727472" y="1773244"/>
                </a:lnTo>
                <a:cubicBezTo>
                  <a:pt x="1740202" y="1726178"/>
                  <a:pt x="1733837" y="1676568"/>
                  <a:pt x="1709650" y="1633318"/>
                </a:cubicBezTo>
                <a:cubicBezTo>
                  <a:pt x="1685463" y="1590068"/>
                  <a:pt x="1646000" y="1559539"/>
                  <a:pt x="1597625" y="1546818"/>
                </a:cubicBezTo>
                <a:cubicBezTo>
                  <a:pt x="1499604" y="1520105"/>
                  <a:pt x="1397763" y="1578620"/>
                  <a:pt x="1372303" y="1676568"/>
                </a:cubicBezTo>
                <a:lnTo>
                  <a:pt x="977670" y="3131798"/>
                </a:lnTo>
                <a:lnTo>
                  <a:pt x="5092" y="6867823"/>
                </a:lnTo>
                <a:cubicBezTo>
                  <a:pt x="5092" y="6867823"/>
                  <a:pt x="1273" y="6880544"/>
                  <a:pt x="0" y="6884360"/>
                </a:cubicBezTo>
                <a:lnTo>
                  <a:pt x="26733" y="6884360"/>
                </a:lnTo>
                <a:lnTo>
                  <a:pt x="1003131" y="3139431"/>
                </a:lnTo>
                <a:lnTo>
                  <a:pt x="1397763" y="1684200"/>
                </a:lnTo>
                <a:cubicBezTo>
                  <a:pt x="1420677" y="1600245"/>
                  <a:pt x="1508515" y="1549363"/>
                  <a:pt x="1592533" y="1572259"/>
                </a:cubicBezTo>
                <a:cubicBezTo>
                  <a:pt x="1633270" y="1583708"/>
                  <a:pt x="1667641" y="1609149"/>
                  <a:pt x="1688009" y="1646039"/>
                </a:cubicBezTo>
                <a:cubicBezTo>
                  <a:pt x="1709650" y="1682928"/>
                  <a:pt x="1714742" y="1724906"/>
                  <a:pt x="1703285" y="1766884"/>
                </a:cubicBezTo>
                <a:lnTo>
                  <a:pt x="1443591" y="2724741"/>
                </a:lnTo>
                <a:cubicBezTo>
                  <a:pt x="1416858" y="2822689"/>
                  <a:pt x="1475417" y="2924453"/>
                  <a:pt x="1573438" y="2949894"/>
                </a:cubicBezTo>
                <a:cubicBezTo>
                  <a:pt x="1660003" y="2972792"/>
                  <a:pt x="1750386" y="2930814"/>
                  <a:pt x="1788577" y="2849402"/>
                </a:cubicBezTo>
                <a:lnTo>
                  <a:pt x="1788577" y="2848130"/>
                </a:lnTo>
                <a:lnTo>
                  <a:pt x="2131016" y="1570987"/>
                </a:lnTo>
                <a:lnTo>
                  <a:pt x="2562566" y="1272"/>
                </a:lnTo>
                <a:cubicBezTo>
                  <a:pt x="2553655" y="0"/>
                  <a:pt x="2544744" y="0"/>
                  <a:pt x="2535833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5D9C41A-6441-7A5C-EAE1-D96C71F2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185565" y="5152999"/>
            <a:ext cx="878334" cy="170500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86F16E9-E348-CBFE-52C4-68C950D41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59" y="950776"/>
            <a:ext cx="10817881" cy="57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7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7EE4-0F77-0173-AC5A-9FBAE6AE8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246" y="350195"/>
            <a:ext cx="8935507" cy="9494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85D52-89FB-5227-DA15-3BABC4DF027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09991" y="1909291"/>
            <a:ext cx="8753908" cy="180667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create a seamless and intuitive user experience for administrators, faculty, and students by developing a Python-based frontend using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(Python)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comprehensive method will offer efficient storage, retrieval, and manipulation of student-related data, catering to the diverse needs of educational institutions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1CD4-3111-5E9F-7893-9B96015B8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13DF1B8-48E1-A0F1-C69D-7B671CD1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69455" y="0"/>
            <a:ext cx="2562565" cy="6884359"/>
          </a:xfrm>
          <a:custGeom>
            <a:avLst/>
            <a:gdLst>
              <a:gd name="connsiteX0" fmla="*/ 2535833 w 2562565"/>
              <a:gd name="connsiteY0" fmla="*/ 0 h 6884359"/>
              <a:gd name="connsiteX1" fmla="*/ 2106829 w 2562565"/>
              <a:gd name="connsiteY1" fmla="*/ 1564627 h 6884359"/>
              <a:gd name="connsiteX2" fmla="*/ 1764389 w 2562565"/>
              <a:gd name="connsiteY2" fmla="*/ 2840498 h 6884359"/>
              <a:gd name="connsiteX3" fmla="*/ 1579803 w 2562565"/>
              <a:gd name="connsiteY3" fmla="*/ 2925726 h 6884359"/>
              <a:gd name="connsiteX4" fmla="*/ 1467779 w 2562565"/>
              <a:gd name="connsiteY4" fmla="*/ 2731101 h 6884359"/>
              <a:gd name="connsiteX5" fmla="*/ 1727472 w 2562565"/>
              <a:gd name="connsiteY5" fmla="*/ 1773244 h 6884359"/>
              <a:gd name="connsiteX6" fmla="*/ 1709650 w 2562565"/>
              <a:gd name="connsiteY6" fmla="*/ 1633318 h 6884359"/>
              <a:gd name="connsiteX7" fmla="*/ 1597625 w 2562565"/>
              <a:gd name="connsiteY7" fmla="*/ 1546818 h 6884359"/>
              <a:gd name="connsiteX8" fmla="*/ 1372303 w 2562565"/>
              <a:gd name="connsiteY8" fmla="*/ 1676568 h 6884359"/>
              <a:gd name="connsiteX9" fmla="*/ 977670 w 2562565"/>
              <a:gd name="connsiteY9" fmla="*/ 3131798 h 6884359"/>
              <a:gd name="connsiteX10" fmla="*/ 5092 w 2562565"/>
              <a:gd name="connsiteY10" fmla="*/ 6867823 h 6884359"/>
              <a:gd name="connsiteX11" fmla="*/ 0 w 2562565"/>
              <a:gd name="connsiteY11" fmla="*/ 6884360 h 6884359"/>
              <a:gd name="connsiteX12" fmla="*/ 26733 w 2562565"/>
              <a:gd name="connsiteY12" fmla="*/ 6884360 h 6884359"/>
              <a:gd name="connsiteX13" fmla="*/ 1003131 w 2562565"/>
              <a:gd name="connsiteY13" fmla="*/ 3139431 h 6884359"/>
              <a:gd name="connsiteX14" fmla="*/ 1397763 w 2562565"/>
              <a:gd name="connsiteY14" fmla="*/ 1684200 h 6884359"/>
              <a:gd name="connsiteX15" fmla="*/ 1592533 w 2562565"/>
              <a:gd name="connsiteY15" fmla="*/ 1572259 h 6884359"/>
              <a:gd name="connsiteX16" fmla="*/ 1688009 w 2562565"/>
              <a:gd name="connsiteY16" fmla="*/ 1646039 h 6884359"/>
              <a:gd name="connsiteX17" fmla="*/ 1703285 w 2562565"/>
              <a:gd name="connsiteY17" fmla="*/ 1766884 h 6884359"/>
              <a:gd name="connsiteX18" fmla="*/ 1443591 w 2562565"/>
              <a:gd name="connsiteY18" fmla="*/ 2724741 h 6884359"/>
              <a:gd name="connsiteX19" fmla="*/ 1573438 w 2562565"/>
              <a:gd name="connsiteY19" fmla="*/ 2949894 h 6884359"/>
              <a:gd name="connsiteX20" fmla="*/ 1788577 w 2562565"/>
              <a:gd name="connsiteY20" fmla="*/ 2849402 h 6884359"/>
              <a:gd name="connsiteX21" fmla="*/ 1788577 w 2562565"/>
              <a:gd name="connsiteY21" fmla="*/ 2848130 h 6884359"/>
              <a:gd name="connsiteX22" fmla="*/ 2131016 w 2562565"/>
              <a:gd name="connsiteY22" fmla="*/ 1570987 h 6884359"/>
              <a:gd name="connsiteX23" fmla="*/ 2562566 w 2562565"/>
              <a:gd name="connsiteY23" fmla="*/ 1272 h 6884359"/>
              <a:gd name="connsiteX24" fmla="*/ 2535833 w 2562565"/>
              <a:gd name="connsiteY24" fmla="*/ 0 h 688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62565" h="6884359">
                <a:moveTo>
                  <a:pt x="2535833" y="0"/>
                </a:moveTo>
                <a:lnTo>
                  <a:pt x="2106829" y="1564627"/>
                </a:lnTo>
                <a:lnTo>
                  <a:pt x="1764389" y="2840498"/>
                </a:lnTo>
                <a:cubicBezTo>
                  <a:pt x="1731291" y="2910461"/>
                  <a:pt x="1653638" y="2946078"/>
                  <a:pt x="1579803" y="2925726"/>
                </a:cubicBezTo>
                <a:cubicBezTo>
                  <a:pt x="1495785" y="2902829"/>
                  <a:pt x="1444864" y="2815057"/>
                  <a:pt x="1467779" y="2731101"/>
                </a:cubicBezTo>
                <a:lnTo>
                  <a:pt x="1727472" y="1773244"/>
                </a:lnTo>
                <a:cubicBezTo>
                  <a:pt x="1740202" y="1726178"/>
                  <a:pt x="1733837" y="1676568"/>
                  <a:pt x="1709650" y="1633318"/>
                </a:cubicBezTo>
                <a:cubicBezTo>
                  <a:pt x="1685463" y="1590068"/>
                  <a:pt x="1646000" y="1559539"/>
                  <a:pt x="1597625" y="1546818"/>
                </a:cubicBezTo>
                <a:cubicBezTo>
                  <a:pt x="1499604" y="1520105"/>
                  <a:pt x="1397763" y="1578620"/>
                  <a:pt x="1372303" y="1676568"/>
                </a:cubicBezTo>
                <a:lnTo>
                  <a:pt x="977670" y="3131798"/>
                </a:lnTo>
                <a:lnTo>
                  <a:pt x="5092" y="6867823"/>
                </a:lnTo>
                <a:cubicBezTo>
                  <a:pt x="5092" y="6867823"/>
                  <a:pt x="1273" y="6880544"/>
                  <a:pt x="0" y="6884360"/>
                </a:cubicBezTo>
                <a:lnTo>
                  <a:pt x="26733" y="6884360"/>
                </a:lnTo>
                <a:lnTo>
                  <a:pt x="1003131" y="3139431"/>
                </a:lnTo>
                <a:lnTo>
                  <a:pt x="1397763" y="1684200"/>
                </a:lnTo>
                <a:cubicBezTo>
                  <a:pt x="1420677" y="1600245"/>
                  <a:pt x="1508515" y="1549363"/>
                  <a:pt x="1592533" y="1572259"/>
                </a:cubicBezTo>
                <a:cubicBezTo>
                  <a:pt x="1633270" y="1583708"/>
                  <a:pt x="1667641" y="1609149"/>
                  <a:pt x="1688009" y="1646039"/>
                </a:cubicBezTo>
                <a:cubicBezTo>
                  <a:pt x="1709650" y="1682928"/>
                  <a:pt x="1714742" y="1724906"/>
                  <a:pt x="1703285" y="1766884"/>
                </a:cubicBezTo>
                <a:lnTo>
                  <a:pt x="1443591" y="2724741"/>
                </a:lnTo>
                <a:cubicBezTo>
                  <a:pt x="1416858" y="2822689"/>
                  <a:pt x="1475417" y="2924453"/>
                  <a:pt x="1573438" y="2949894"/>
                </a:cubicBezTo>
                <a:cubicBezTo>
                  <a:pt x="1660003" y="2972792"/>
                  <a:pt x="1750386" y="2930814"/>
                  <a:pt x="1788577" y="2849402"/>
                </a:cubicBezTo>
                <a:lnTo>
                  <a:pt x="1788577" y="2848130"/>
                </a:lnTo>
                <a:lnTo>
                  <a:pt x="2131016" y="1570987"/>
                </a:lnTo>
                <a:lnTo>
                  <a:pt x="2562566" y="1272"/>
                </a:lnTo>
                <a:cubicBezTo>
                  <a:pt x="2553655" y="0"/>
                  <a:pt x="2544744" y="0"/>
                  <a:pt x="2535833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5D9C41A-6441-7A5C-EAE1-D96C71F2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185565" y="5152999"/>
            <a:ext cx="878334" cy="17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0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7EE4-0F77-0173-AC5A-9FBAE6AE8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230" y="0"/>
            <a:ext cx="8935507" cy="9494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1CD4-3111-5E9F-7893-9B96015B8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13DF1B8-48E1-A0F1-C69D-7B671CD1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69455" y="0"/>
            <a:ext cx="2562565" cy="6884359"/>
          </a:xfrm>
          <a:custGeom>
            <a:avLst/>
            <a:gdLst>
              <a:gd name="connsiteX0" fmla="*/ 2535833 w 2562565"/>
              <a:gd name="connsiteY0" fmla="*/ 0 h 6884359"/>
              <a:gd name="connsiteX1" fmla="*/ 2106829 w 2562565"/>
              <a:gd name="connsiteY1" fmla="*/ 1564627 h 6884359"/>
              <a:gd name="connsiteX2" fmla="*/ 1764389 w 2562565"/>
              <a:gd name="connsiteY2" fmla="*/ 2840498 h 6884359"/>
              <a:gd name="connsiteX3" fmla="*/ 1579803 w 2562565"/>
              <a:gd name="connsiteY3" fmla="*/ 2925726 h 6884359"/>
              <a:gd name="connsiteX4" fmla="*/ 1467779 w 2562565"/>
              <a:gd name="connsiteY4" fmla="*/ 2731101 h 6884359"/>
              <a:gd name="connsiteX5" fmla="*/ 1727472 w 2562565"/>
              <a:gd name="connsiteY5" fmla="*/ 1773244 h 6884359"/>
              <a:gd name="connsiteX6" fmla="*/ 1709650 w 2562565"/>
              <a:gd name="connsiteY6" fmla="*/ 1633318 h 6884359"/>
              <a:gd name="connsiteX7" fmla="*/ 1597625 w 2562565"/>
              <a:gd name="connsiteY7" fmla="*/ 1546818 h 6884359"/>
              <a:gd name="connsiteX8" fmla="*/ 1372303 w 2562565"/>
              <a:gd name="connsiteY8" fmla="*/ 1676568 h 6884359"/>
              <a:gd name="connsiteX9" fmla="*/ 977670 w 2562565"/>
              <a:gd name="connsiteY9" fmla="*/ 3131798 h 6884359"/>
              <a:gd name="connsiteX10" fmla="*/ 5092 w 2562565"/>
              <a:gd name="connsiteY10" fmla="*/ 6867823 h 6884359"/>
              <a:gd name="connsiteX11" fmla="*/ 0 w 2562565"/>
              <a:gd name="connsiteY11" fmla="*/ 6884360 h 6884359"/>
              <a:gd name="connsiteX12" fmla="*/ 26733 w 2562565"/>
              <a:gd name="connsiteY12" fmla="*/ 6884360 h 6884359"/>
              <a:gd name="connsiteX13" fmla="*/ 1003131 w 2562565"/>
              <a:gd name="connsiteY13" fmla="*/ 3139431 h 6884359"/>
              <a:gd name="connsiteX14" fmla="*/ 1397763 w 2562565"/>
              <a:gd name="connsiteY14" fmla="*/ 1684200 h 6884359"/>
              <a:gd name="connsiteX15" fmla="*/ 1592533 w 2562565"/>
              <a:gd name="connsiteY15" fmla="*/ 1572259 h 6884359"/>
              <a:gd name="connsiteX16" fmla="*/ 1688009 w 2562565"/>
              <a:gd name="connsiteY16" fmla="*/ 1646039 h 6884359"/>
              <a:gd name="connsiteX17" fmla="*/ 1703285 w 2562565"/>
              <a:gd name="connsiteY17" fmla="*/ 1766884 h 6884359"/>
              <a:gd name="connsiteX18" fmla="*/ 1443591 w 2562565"/>
              <a:gd name="connsiteY18" fmla="*/ 2724741 h 6884359"/>
              <a:gd name="connsiteX19" fmla="*/ 1573438 w 2562565"/>
              <a:gd name="connsiteY19" fmla="*/ 2949894 h 6884359"/>
              <a:gd name="connsiteX20" fmla="*/ 1788577 w 2562565"/>
              <a:gd name="connsiteY20" fmla="*/ 2849402 h 6884359"/>
              <a:gd name="connsiteX21" fmla="*/ 1788577 w 2562565"/>
              <a:gd name="connsiteY21" fmla="*/ 2848130 h 6884359"/>
              <a:gd name="connsiteX22" fmla="*/ 2131016 w 2562565"/>
              <a:gd name="connsiteY22" fmla="*/ 1570987 h 6884359"/>
              <a:gd name="connsiteX23" fmla="*/ 2562566 w 2562565"/>
              <a:gd name="connsiteY23" fmla="*/ 1272 h 6884359"/>
              <a:gd name="connsiteX24" fmla="*/ 2535833 w 2562565"/>
              <a:gd name="connsiteY24" fmla="*/ 0 h 688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62565" h="6884359">
                <a:moveTo>
                  <a:pt x="2535833" y="0"/>
                </a:moveTo>
                <a:lnTo>
                  <a:pt x="2106829" y="1564627"/>
                </a:lnTo>
                <a:lnTo>
                  <a:pt x="1764389" y="2840498"/>
                </a:lnTo>
                <a:cubicBezTo>
                  <a:pt x="1731291" y="2910461"/>
                  <a:pt x="1653638" y="2946078"/>
                  <a:pt x="1579803" y="2925726"/>
                </a:cubicBezTo>
                <a:cubicBezTo>
                  <a:pt x="1495785" y="2902829"/>
                  <a:pt x="1444864" y="2815057"/>
                  <a:pt x="1467779" y="2731101"/>
                </a:cubicBezTo>
                <a:lnTo>
                  <a:pt x="1727472" y="1773244"/>
                </a:lnTo>
                <a:cubicBezTo>
                  <a:pt x="1740202" y="1726178"/>
                  <a:pt x="1733837" y="1676568"/>
                  <a:pt x="1709650" y="1633318"/>
                </a:cubicBezTo>
                <a:cubicBezTo>
                  <a:pt x="1685463" y="1590068"/>
                  <a:pt x="1646000" y="1559539"/>
                  <a:pt x="1597625" y="1546818"/>
                </a:cubicBezTo>
                <a:cubicBezTo>
                  <a:pt x="1499604" y="1520105"/>
                  <a:pt x="1397763" y="1578620"/>
                  <a:pt x="1372303" y="1676568"/>
                </a:cubicBezTo>
                <a:lnTo>
                  <a:pt x="977670" y="3131798"/>
                </a:lnTo>
                <a:lnTo>
                  <a:pt x="5092" y="6867823"/>
                </a:lnTo>
                <a:cubicBezTo>
                  <a:pt x="5092" y="6867823"/>
                  <a:pt x="1273" y="6880544"/>
                  <a:pt x="0" y="6884360"/>
                </a:cubicBezTo>
                <a:lnTo>
                  <a:pt x="26733" y="6884360"/>
                </a:lnTo>
                <a:lnTo>
                  <a:pt x="1003131" y="3139431"/>
                </a:lnTo>
                <a:lnTo>
                  <a:pt x="1397763" y="1684200"/>
                </a:lnTo>
                <a:cubicBezTo>
                  <a:pt x="1420677" y="1600245"/>
                  <a:pt x="1508515" y="1549363"/>
                  <a:pt x="1592533" y="1572259"/>
                </a:cubicBezTo>
                <a:cubicBezTo>
                  <a:pt x="1633270" y="1583708"/>
                  <a:pt x="1667641" y="1609149"/>
                  <a:pt x="1688009" y="1646039"/>
                </a:cubicBezTo>
                <a:cubicBezTo>
                  <a:pt x="1709650" y="1682928"/>
                  <a:pt x="1714742" y="1724906"/>
                  <a:pt x="1703285" y="1766884"/>
                </a:cubicBezTo>
                <a:lnTo>
                  <a:pt x="1443591" y="2724741"/>
                </a:lnTo>
                <a:cubicBezTo>
                  <a:pt x="1416858" y="2822689"/>
                  <a:pt x="1475417" y="2924453"/>
                  <a:pt x="1573438" y="2949894"/>
                </a:cubicBezTo>
                <a:cubicBezTo>
                  <a:pt x="1660003" y="2972792"/>
                  <a:pt x="1750386" y="2930814"/>
                  <a:pt x="1788577" y="2849402"/>
                </a:cubicBezTo>
                <a:lnTo>
                  <a:pt x="1788577" y="2848130"/>
                </a:lnTo>
                <a:lnTo>
                  <a:pt x="2131016" y="1570987"/>
                </a:lnTo>
                <a:lnTo>
                  <a:pt x="2562566" y="1272"/>
                </a:lnTo>
                <a:cubicBezTo>
                  <a:pt x="2553655" y="0"/>
                  <a:pt x="2544744" y="0"/>
                  <a:pt x="2535833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5D9C41A-6441-7A5C-EAE1-D96C71F2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185565" y="5152999"/>
            <a:ext cx="878334" cy="1705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83C990-2A0D-6DCE-47C5-A1CCC635B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107" y="1066199"/>
            <a:ext cx="5043811" cy="547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6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3917-072D-B98F-53A4-46496DCB7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5748" y="221083"/>
            <a:ext cx="4786877" cy="98322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8C45233-1B15-3596-75CE-DED7D720CA0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2329" r="22329"/>
          <a:stretch/>
        </p:blipFill>
        <p:spPr>
          <a:xfrm>
            <a:off x="-275303" y="17722"/>
            <a:ext cx="5840730" cy="6862275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BF28C9E-02B3-7B82-54FB-BB732FF1E9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79554" y="1935934"/>
            <a:ext cx="6046839" cy="3025850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Feedback Mechanisms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Collect continuous feedback to improve the system’s effectiveness in supporting the academic community.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Analytics and Dashboards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Python libraries like Dash or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create real-time analytics dashboards. This can provide valuable insights into attendance, course popularity, performance trends, and resource utilization for administrators, teachers, and students.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Graph-Based Recommendations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 study groups, mentors, extracurricular activities, or resources based on students’ interests, connections, and past interactions.</a:t>
            </a:r>
          </a:p>
          <a:p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A1C40A-BC04-C14E-7867-E3D7B1597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40658" y="127561"/>
            <a:ext cx="2959129" cy="6871447"/>
            <a:chOff x="3084061" y="0"/>
            <a:chExt cx="2959129" cy="6871447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5521D96-1220-9A5F-FB15-764C14CD87A4}"/>
                </a:ext>
              </a:extLst>
            </p:cNvPr>
            <p:cNvSpPr/>
            <p:nvPr/>
          </p:nvSpPr>
          <p:spPr>
            <a:xfrm rot="10800000">
              <a:off x="3498189" y="17722"/>
              <a:ext cx="2545001" cy="6837172"/>
            </a:xfrm>
            <a:custGeom>
              <a:avLst/>
              <a:gdLst>
                <a:gd name="connsiteX0" fmla="*/ 2518452 w 2545001"/>
                <a:gd name="connsiteY0" fmla="*/ 0 h 6837172"/>
                <a:gd name="connsiteX1" fmla="*/ 1701725 w 2545001"/>
                <a:gd name="connsiteY1" fmla="*/ 3172236 h 6837172"/>
                <a:gd name="connsiteX2" fmla="*/ 1361633 w 2545001"/>
                <a:gd name="connsiteY2" fmla="*/ 4439362 h 6837172"/>
                <a:gd name="connsiteX3" fmla="*/ 1178312 w 2545001"/>
                <a:gd name="connsiteY3" fmla="*/ 4524005 h 6837172"/>
                <a:gd name="connsiteX4" fmla="*/ 1067055 w 2545001"/>
                <a:gd name="connsiteY4" fmla="*/ 4330715 h 6837172"/>
                <a:gd name="connsiteX5" fmla="*/ 1324969 w 2545001"/>
                <a:gd name="connsiteY5" fmla="*/ 3379423 h 6837172"/>
                <a:gd name="connsiteX6" fmla="*/ 1307268 w 2545001"/>
                <a:gd name="connsiteY6" fmla="*/ 3240456 h 6837172"/>
                <a:gd name="connsiteX7" fmla="*/ 1196012 w 2545001"/>
                <a:gd name="connsiteY7" fmla="*/ 3154549 h 6837172"/>
                <a:gd name="connsiteX8" fmla="*/ 972233 w 2545001"/>
                <a:gd name="connsiteY8" fmla="*/ 3283409 h 6837172"/>
                <a:gd name="connsiteX9" fmla="*/ 580306 w 2545001"/>
                <a:gd name="connsiteY9" fmla="*/ 4728666 h 6837172"/>
                <a:gd name="connsiteX10" fmla="*/ 5057 w 2545001"/>
                <a:gd name="connsiteY10" fmla="*/ 6820750 h 6837172"/>
                <a:gd name="connsiteX11" fmla="*/ 0 w 2545001"/>
                <a:gd name="connsiteY11" fmla="*/ 6837173 h 6837172"/>
                <a:gd name="connsiteX12" fmla="*/ 26550 w 2545001"/>
                <a:gd name="connsiteY12" fmla="*/ 6837173 h 6837172"/>
                <a:gd name="connsiteX13" fmla="*/ 605591 w 2545001"/>
                <a:gd name="connsiteY13" fmla="*/ 4736246 h 6837172"/>
                <a:gd name="connsiteX14" fmla="*/ 997519 w 2545001"/>
                <a:gd name="connsiteY14" fmla="*/ 3290990 h 6837172"/>
                <a:gd name="connsiteX15" fmla="*/ 1190954 w 2545001"/>
                <a:gd name="connsiteY15" fmla="*/ 3179816 h 6837172"/>
                <a:gd name="connsiteX16" fmla="*/ 1285776 w 2545001"/>
                <a:gd name="connsiteY16" fmla="*/ 3253089 h 6837172"/>
                <a:gd name="connsiteX17" fmla="*/ 1300947 w 2545001"/>
                <a:gd name="connsiteY17" fmla="*/ 3373106 h 6837172"/>
                <a:gd name="connsiteX18" fmla="*/ 1043033 w 2545001"/>
                <a:gd name="connsiteY18" fmla="*/ 4324398 h 6837172"/>
                <a:gd name="connsiteX19" fmla="*/ 1171990 w 2545001"/>
                <a:gd name="connsiteY19" fmla="*/ 4548009 h 6837172"/>
                <a:gd name="connsiteX20" fmla="*/ 1385654 w 2545001"/>
                <a:gd name="connsiteY20" fmla="*/ 4448205 h 6837172"/>
                <a:gd name="connsiteX21" fmla="*/ 1385654 w 2545001"/>
                <a:gd name="connsiteY21" fmla="*/ 4446942 h 6837172"/>
                <a:gd name="connsiteX22" fmla="*/ 1725746 w 2545001"/>
                <a:gd name="connsiteY22" fmla="*/ 3178553 h 6837172"/>
                <a:gd name="connsiteX23" fmla="*/ 2545002 w 2545001"/>
                <a:gd name="connsiteY23" fmla="*/ 1263 h 6837172"/>
                <a:gd name="connsiteX24" fmla="*/ 2518452 w 2545001"/>
                <a:gd name="connsiteY24" fmla="*/ 0 h 683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45001" h="6837172">
                  <a:moveTo>
                    <a:pt x="2518452" y="0"/>
                  </a:moveTo>
                  <a:lnTo>
                    <a:pt x="1701725" y="3172236"/>
                  </a:lnTo>
                  <a:lnTo>
                    <a:pt x="1361633" y="4439362"/>
                  </a:lnTo>
                  <a:cubicBezTo>
                    <a:pt x="1328761" y="4508845"/>
                    <a:pt x="1251640" y="4544219"/>
                    <a:pt x="1178312" y="4524005"/>
                  </a:cubicBezTo>
                  <a:cubicBezTo>
                    <a:pt x="1094869" y="4501265"/>
                    <a:pt x="1044298" y="4414095"/>
                    <a:pt x="1067055" y="4330715"/>
                  </a:cubicBezTo>
                  <a:lnTo>
                    <a:pt x="1324969" y="3379423"/>
                  </a:lnTo>
                  <a:cubicBezTo>
                    <a:pt x="1337611" y="3332679"/>
                    <a:pt x="1331290" y="3283409"/>
                    <a:pt x="1307268" y="3240456"/>
                  </a:cubicBezTo>
                  <a:cubicBezTo>
                    <a:pt x="1283247" y="3197503"/>
                    <a:pt x="1244054" y="3167183"/>
                    <a:pt x="1196012" y="3154549"/>
                  </a:cubicBezTo>
                  <a:cubicBezTo>
                    <a:pt x="1098662" y="3128019"/>
                    <a:pt x="997519" y="3186133"/>
                    <a:pt x="972233" y="3283409"/>
                  </a:cubicBezTo>
                  <a:lnTo>
                    <a:pt x="580306" y="4728666"/>
                  </a:lnTo>
                  <a:lnTo>
                    <a:pt x="5057" y="6820750"/>
                  </a:lnTo>
                  <a:cubicBezTo>
                    <a:pt x="5057" y="6820750"/>
                    <a:pt x="1264" y="6833383"/>
                    <a:pt x="0" y="6837173"/>
                  </a:cubicBezTo>
                  <a:lnTo>
                    <a:pt x="26550" y="6837173"/>
                  </a:lnTo>
                  <a:lnTo>
                    <a:pt x="605591" y="4736246"/>
                  </a:lnTo>
                  <a:lnTo>
                    <a:pt x="997519" y="3290990"/>
                  </a:lnTo>
                  <a:cubicBezTo>
                    <a:pt x="1020276" y="3207609"/>
                    <a:pt x="1107512" y="3157076"/>
                    <a:pt x="1190954" y="3179816"/>
                  </a:cubicBezTo>
                  <a:cubicBezTo>
                    <a:pt x="1231411" y="3191186"/>
                    <a:pt x="1265547" y="3216453"/>
                    <a:pt x="1285776" y="3253089"/>
                  </a:cubicBezTo>
                  <a:cubicBezTo>
                    <a:pt x="1307268" y="3289726"/>
                    <a:pt x="1312326" y="3331416"/>
                    <a:pt x="1300947" y="3373106"/>
                  </a:cubicBezTo>
                  <a:lnTo>
                    <a:pt x="1043033" y="4324398"/>
                  </a:lnTo>
                  <a:cubicBezTo>
                    <a:pt x="1016483" y="4421675"/>
                    <a:pt x="1074640" y="4522742"/>
                    <a:pt x="1171990" y="4548009"/>
                  </a:cubicBezTo>
                  <a:cubicBezTo>
                    <a:pt x="1257961" y="4570749"/>
                    <a:pt x="1347725" y="4529059"/>
                    <a:pt x="1385654" y="4448205"/>
                  </a:cubicBezTo>
                  <a:lnTo>
                    <a:pt x="1385654" y="4446942"/>
                  </a:lnTo>
                  <a:lnTo>
                    <a:pt x="1725746" y="3178553"/>
                  </a:lnTo>
                  <a:lnTo>
                    <a:pt x="2545002" y="1263"/>
                  </a:lnTo>
                  <a:cubicBezTo>
                    <a:pt x="2536151" y="0"/>
                    <a:pt x="2527302" y="0"/>
                    <a:pt x="2518452" y="0"/>
                  </a:cubicBezTo>
                  <a:close/>
                </a:path>
              </a:pathLst>
            </a:custGeom>
            <a:solidFill>
              <a:schemeClr val="accent1"/>
            </a:solidFill>
            <a:ln w="12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37359AB-4FC7-AF1F-096F-69BD733B87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061" y="0"/>
              <a:ext cx="1822122" cy="6871447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19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52219-785E-4657-C5F4-A53FEF2E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0025" y="4578485"/>
            <a:ext cx="4786877" cy="9533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8DFC8D-4AE6-170E-C27A-DA97EBD7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059704" y="0"/>
            <a:ext cx="2928883" cy="6871447"/>
            <a:chOff x="4059704" y="0"/>
            <a:chExt cx="2928883" cy="687144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966C9E-A9A2-BF8C-EDCB-B7F6AE51C425}"/>
                </a:ext>
              </a:extLst>
            </p:cNvPr>
            <p:cNvSpPr/>
            <p:nvPr/>
          </p:nvSpPr>
          <p:spPr>
            <a:xfrm rot="10800000">
              <a:off x="4443586" y="5022"/>
              <a:ext cx="2545001" cy="6837172"/>
            </a:xfrm>
            <a:custGeom>
              <a:avLst/>
              <a:gdLst>
                <a:gd name="connsiteX0" fmla="*/ 2518452 w 2545001"/>
                <a:gd name="connsiteY0" fmla="*/ 0 h 6837172"/>
                <a:gd name="connsiteX1" fmla="*/ 1701725 w 2545001"/>
                <a:gd name="connsiteY1" fmla="*/ 3172236 h 6837172"/>
                <a:gd name="connsiteX2" fmla="*/ 1361633 w 2545001"/>
                <a:gd name="connsiteY2" fmla="*/ 4439362 h 6837172"/>
                <a:gd name="connsiteX3" fmla="*/ 1178312 w 2545001"/>
                <a:gd name="connsiteY3" fmla="*/ 4524005 h 6837172"/>
                <a:gd name="connsiteX4" fmla="*/ 1067055 w 2545001"/>
                <a:gd name="connsiteY4" fmla="*/ 4330715 h 6837172"/>
                <a:gd name="connsiteX5" fmla="*/ 1324969 w 2545001"/>
                <a:gd name="connsiteY5" fmla="*/ 3379423 h 6837172"/>
                <a:gd name="connsiteX6" fmla="*/ 1307268 w 2545001"/>
                <a:gd name="connsiteY6" fmla="*/ 3240456 h 6837172"/>
                <a:gd name="connsiteX7" fmla="*/ 1196012 w 2545001"/>
                <a:gd name="connsiteY7" fmla="*/ 3154549 h 6837172"/>
                <a:gd name="connsiteX8" fmla="*/ 972233 w 2545001"/>
                <a:gd name="connsiteY8" fmla="*/ 3283409 h 6837172"/>
                <a:gd name="connsiteX9" fmla="*/ 580306 w 2545001"/>
                <a:gd name="connsiteY9" fmla="*/ 4728666 h 6837172"/>
                <a:gd name="connsiteX10" fmla="*/ 5057 w 2545001"/>
                <a:gd name="connsiteY10" fmla="*/ 6820750 h 6837172"/>
                <a:gd name="connsiteX11" fmla="*/ 0 w 2545001"/>
                <a:gd name="connsiteY11" fmla="*/ 6837173 h 6837172"/>
                <a:gd name="connsiteX12" fmla="*/ 26550 w 2545001"/>
                <a:gd name="connsiteY12" fmla="*/ 6837173 h 6837172"/>
                <a:gd name="connsiteX13" fmla="*/ 605591 w 2545001"/>
                <a:gd name="connsiteY13" fmla="*/ 4736246 h 6837172"/>
                <a:gd name="connsiteX14" fmla="*/ 997519 w 2545001"/>
                <a:gd name="connsiteY14" fmla="*/ 3290990 h 6837172"/>
                <a:gd name="connsiteX15" fmla="*/ 1190954 w 2545001"/>
                <a:gd name="connsiteY15" fmla="*/ 3179816 h 6837172"/>
                <a:gd name="connsiteX16" fmla="*/ 1285776 w 2545001"/>
                <a:gd name="connsiteY16" fmla="*/ 3253089 h 6837172"/>
                <a:gd name="connsiteX17" fmla="*/ 1300947 w 2545001"/>
                <a:gd name="connsiteY17" fmla="*/ 3373106 h 6837172"/>
                <a:gd name="connsiteX18" fmla="*/ 1043033 w 2545001"/>
                <a:gd name="connsiteY18" fmla="*/ 4324398 h 6837172"/>
                <a:gd name="connsiteX19" fmla="*/ 1171990 w 2545001"/>
                <a:gd name="connsiteY19" fmla="*/ 4548009 h 6837172"/>
                <a:gd name="connsiteX20" fmla="*/ 1385654 w 2545001"/>
                <a:gd name="connsiteY20" fmla="*/ 4448205 h 6837172"/>
                <a:gd name="connsiteX21" fmla="*/ 1385654 w 2545001"/>
                <a:gd name="connsiteY21" fmla="*/ 4446942 h 6837172"/>
                <a:gd name="connsiteX22" fmla="*/ 1725746 w 2545001"/>
                <a:gd name="connsiteY22" fmla="*/ 3178553 h 6837172"/>
                <a:gd name="connsiteX23" fmla="*/ 2545002 w 2545001"/>
                <a:gd name="connsiteY23" fmla="*/ 1263 h 6837172"/>
                <a:gd name="connsiteX24" fmla="*/ 2518452 w 2545001"/>
                <a:gd name="connsiteY24" fmla="*/ 0 h 683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45001" h="6837172">
                  <a:moveTo>
                    <a:pt x="2518452" y="0"/>
                  </a:moveTo>
                  <a:lnTo>
                    <a:pt x="1701725" y="3172236"/>
                  </a:lnTo>
                  <a:lnTo>
                    <a:pt x="1361633" y="4439362"/>
                  </a:lnTo>
                  <a:cubicBezTo>
                    <a:pt x="1328761" y="4508845"/>
                    <a:pt x="1251640" y="4544219"/>
                    <a:pt x="1178312" y="4524005"/>
                  </a:cubicBezTo>
                  <a:cubicBezTo>
                    <a:pt x="1094869" y="4501265"/>
                    <a:pt x="1044298" y="4414095"/>
                    <a:pt x="1067055" y="4330715"/>
                  </a:cubicBezTo>
                  <a:lnTo>
                    <a:pt x="1324969" y="3379423"/>
                  </a:lnTo>
                  <a:cubicBezTo>
                    <a:pt x="1337611" y="3332679"/>
                    <a:pt x="1331290" y="3283409"/>
                    <a:pt x="1307268" y="3240456"/>
                  </a:cubicBezTo>
                  <a:cubicBezTo>
                    <a:pt x="1283247" y="3197503"/>
                    <a:pt x="1244054" y="3167183"/>
                    <a:pt x="1196012" y="3154549"/>
                  </a:cubicBezTo>
                  <a:cubicBezTo>
                    <a:pt x="1098662" y="3128019"/>
                    <a:pt x="997519" y="3186133"/>
                    <a:pt x="972233" y="3283409"/>
                  </a:cubicBezTo>
                  <a:lnTo>
                    <a:pt x="580306" y="4728666"/>
                  </a:lnTo>
                  <a:lnTo>
                    <a:pt x="5057" y="6820750"/>
                  </a:lnTo>
                  <a:cubicBezTo>
                    <a:pt x="5057" y="6820750"/>
                    <a:pt x="1264" y="6833383"/>
                    <a:pt x="0" y="6837173"/>
                  </a:cubicBezTo>
                  <a:lnTo>
                    <a:pt x="26550" y="6837173"/>
                  </a:lnTo>
                  <a:lnTo>
                    <a:pt x="605591" y="4736246"/>
                  </a:lnTo>
                  <a:lnTo>
                    <a:pt x="997519" y="3290990"/>
                  </a:lnTo>
                  <a:cubicBezTo>
                    <a:pt x="1020276" y="3207609"/>
                    <a:pt x="1107512" y="3157076"/>
                    <a:pt x="1190954" y="3179816"/>
                  </a:cubicBezTo>
                  <a:cubicBezTo>
                    <a:pt x="1231411" y="3191186"/>
                    <a:pt x="1265547" y="3216453"/>
                    <a:pt x="1285776" y="3253089"/>
                  </a:cubicBezTo>
                  <a:cubicBezTo>
                    <a:pt x="1307268" y="3289726"/>
                    <a:pt x="1312326" y="3331416"/>
                    <a:pt x="1300947" y="3373106"/>
                  </a:cubicBezTo>
                  <a:lnTo>
                    <a:pt x="1043033" y="4324398"/>
                  </a:lnTo>
                  <a:cubicBezTo>
                    <a:pt x="1016483" y="4421675"/>
                    <a:pt x="1074640" y="4522742"/>
                    <a:pt x="1171990" y="4548009"/>
                  </a:cubicBezTo>
                  <a:cubicBezTo>
                    <a:pt x="1257961" y="4570749"/>
                    <a:pt x="1347725" y="4529059"/>
                    <a:pt x="1385654" y="4448205"/>
                  </a:cubicBezTo>
                  <a:lnTo>
                    <a:pt x="1385654" y="4446942"/>
                  </a:lnTo>
                  <a:lnTo>
                    <a:pt x="1725746" y="3178553"/>
                  </a:lnTo>
                  <a:lnTo>
                    <a:pt x="2545002" y="1263"/>
                  </a:lnTo>
                  <a:cubicBezTo>
                    <a:pt x="2536151" y="0"/>
                    <a:pt x="2527302" y="0"/>
                    <a:pt x="2518452" y="0"/>
                  </a:cubicBezTo>
                  <a:close/>
                </a:path>
              </a:pathLst>
            </a:custGeom>
            <a:solidFill>
              <a:schemeClr val="accent1"/>
            </a:solidFill>
            <a:ln w="12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3BC35A-F255-48AA-48B8-D6561A6FA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9704" y="0"/>
              <a:ext cx="1822122" cy="6871447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94851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11534312">
      <a:dk1>
        <a:srgbClr val="000000"/>
      </a:dk1>
      <a:lt1>
        <a:srgbClr val="FFFFFF"/>
      </a:lt1>
      <a:dk2>
        <a:srgbClr val="D87A1A"/>
      </a:dk2>
      <a:lt2>
        <a:srgbClr val="E7E6E6"/>
      </a:lt2>
      <a:accent1>
        <a:srgbClr val="FFBA00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Custom 62">
      <a:majorFont>
        <a:latin typeface="Book Antiqua"/>
        <a:ea typeface=""/>
        <a:cs typeface=""/>
      </a:majorFont>
      <a:minorFont>
        <a:latin typeface="Century Gothic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11534312_Win32_SL_V3" id="{A784F2EB-8377-40E2-878D-F359E4F7734D}" vid="{87F4C17B-0668-4D7F-80F5-6507D8EFBB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39EAE05-2D90-4440-A098-2E114DBDB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BB42C3-98F0-4E09-AE96-62EE07CAC5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15CCAF-B227-4420-8A82-899C4EC3371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342</Words>
  <Application>Microsoft Macintosh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Book Antiqua</vt:lpstr>
      <vt:lpstr>Calibri</vt:lpstr>
      <vt:lpstr>Century Gothic</vt:lpstr>
      <vt:lpstr>Courier New</vt:lpstr>
      <vt:lpstr>Times New Roman</vt:lpstr>
      <vt:lpstr>TimesNewRomanPS-BoldMT</vt:lpstr>
      <vt:lpstr>Wingdings</vt:lpstr>
      <vt:lpstr>Custom</vt:lpstr>
      <vt:lpstr>STUDENT DATABASE MANAGEMENT SYSTEM</vt:lpstr>
      <vt:lpstr>INTRODUCTION</vt:lpstr>
      <vt:lpstr>ER Diagram</vt:lpstr>
      <vt:lpstr>MongoDB</vt:lpstr>
      <vt:lpstr>MongoDB</vt:lpstr>
      <vt:lpstr>FRONT-END</vt:lpstr>
      <vt:lpstr>FRONT-END</vt:lpstr>
      <vt:lpstr>Future Scope</vt:lpstr>
      <vt:lpstr>Thank You   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2023-07-18T15:28:54Z</dcterms:created>
  <dcterms:modified xsi:type="dcterms:W3CDTF">2024-04-29T20:14:46Z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