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BC79-7C39-48F5-99B2-E5AA6666EC4B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7559-67BA-434A-95E8-4912E0ABE0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552832"/>
            <a:ext cx="8568952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b="1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Тема проекта: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Создание игры «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</a:t>
            </a:r>
            <a:r>
              <a:rPr kumimoji="0" lang="ru-RU" sz="40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b="1" baseline="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600" b="1" baseline="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baseline="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Выполнила: </a:t>
            </a:r>
            <a:r>
              <a:rPr lang="ru-RU" sz="3200" baseline="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Тинькова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Мария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Дубинин А.В,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95536" y="1329154"/>
            <a:ext cx="8496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69988" marR="0" lvl="0" indent="-11699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это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гипер-казуальная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игра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ыполненная по подобию игры "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Flappy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Bird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828836"/>
            <a:ext cx="65344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3200" b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Flappy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3200" b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Bird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была придумана для того, чтобы пользователям было чем занять пару свободных минут во время отдыха», - говорит </a:t>
            </a:r>
            <a:r>
              <a:rPr kumimoji="0" lang="ru-RU" sz="3200" b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Нгуен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5536" y="908720"/>
            <a:ext cx="842493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428875" marR="0" lvl="0" indent="-2428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Цель проекта: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создание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ра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зработка приложения для повседневного пользования, в котором можно выполнять несложное задание.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429000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Отличительной чертой моего проекта стало   вертикальное направление движения и  обход препятствий. А в целом это игра с той же логикой и игровым процессом.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67544" y="1412776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47900" indent="-2247900" algn="just"/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простейшая игра с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затягивающим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эффектом и </a:t>
            </a:r>
            <a:r>
              <a:rPr lang="ru-RU" sz="32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минималистичным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артом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которую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играют 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только с помощью «</a:t>
            </a:r>
            <a:r>
              <a:rPr lang="ru-RU" sz="32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тапов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 по экрану. У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нее 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простые и понятные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цели.</a:t>
            </a:r>
            <a:endParaRPr lang="ru-RU" sz="32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51520" y="105273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 понравится 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своей </a:t>
            </a: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простотой и быстрым пониманием игрового процесса современным </a:t>
            </a:r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детям, которые ужасно любят играть в «машинки</a:t>
            </a: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b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детей это весёлая игра, приносящая радость победы. Для взрослых </a:t>
            </a:r>
            <a:r>
              <a:rPr lang="ru-RU" sz="28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возможность релаксации. </a:t>
            </a:r>
            <a:endParaRPr lang="ru-RU" sz="2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128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2863" lvl="0" indent="-3852863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Целевая аудитория:  </a:t>
            </a: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дети и взрослые, </a:t>
            </a:r>
          </a:p>
          <a:p>
            <a:pPr marL="3852863" lvl="0" indent="-90488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т.е. «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иг</a:t>
            </a:r>
            <a:r>
              <a:rPr kumimoji="0" lang="ru-RU" sz="320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 для всех».</a:t>
            </a:r>
            <a:endParaRPr kumimoji="0" lang="ru-RU" sz="320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7" y="0"/>
            <a:ext cx="9126543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67544" y="1412776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«Плюсы» игры: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Механика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которой не нужен </a:t>
            </a:r>
            <a:r>
              <a:rPr lang="ru-RU" sz="32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туториал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Удовольствие игрока, получаемое от своих действий.</a:t>
            </a:r>
          </a:p>
          <a:p>
            <a:pPr marL="360363" indent="-360363"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Легкость входа, выхода и прохождения.</a:t>
            </a:r>
            <a:endParaRPr lang="ru-RU" sz="32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839614"/>
            <a:ext cx="828092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 способствует: </a:t>
            </a:r>
          </a:p>
          <a:p>
            <a:pPr marL="269875" indent="-26987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развитию</a:t>
            </a:r>
            <a:r>
              <a:rPr lang="ru-RU" sz="3200" b="1" i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пространственного мышления, понимания причинно-следственных связей,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концентрации и </a:t>
            </a:r>
            <a:r>
              <a:rPr kumimoji="0" lang="ru-RU" sz="32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корости реакции;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69875" marR="0" lvl="0" indent="-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учит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фокусировки внимания, усидчивости и настойчивости, </a:t>
            </a:r>
            <a:endParaRPr lang="ru-RU" sz="32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algn="just"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совершенствует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мелкую 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моторику и наблюдательность.</a:t>
            </a: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95536" y="908720"/>
            <a:ext cx="835292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Перспективы и планы: </a:t>
            </a:r>
          </a:p>
          <a:p>
            <a:pPr marL="360363" marR="0" lvl="0" indent="-3603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оздание дополнительных сюжетов для возможности выбора по личным предпочтениям;</a:t>
            </a:r>
          </a:p>
          <a:p>
            <a:pPr marL="360363" marR="0" lvl="0" indent="-3603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азработка возможности  подключения по сети для соревнования в компании;</a:t>
            </a:r>
          </a:p>
          <a:p>
            <a:pPr marL="360363" marR="0" lvl="0" indent="-3603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дополнение счетчиком очков и системы вознаграждения для переход на следующий уровень.</a:t>
            </a:r>
            <a:endParaRPr lang="ru-RU" sz="32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72" name="Picture 8" descr="Фон для презентации цифровые технологии - фото и картинки abrakadabra.f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26543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427984" y="3789040"/>
            <a:ext cx="4294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243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mgimn_000</cp:lastModifiedBy>
  <cp:revision>20</cp:revision>
  <dcterms:created xsi:type="dcterms:W3CDTF">2023-06-03T17:14:00Z</dcterms:created>
  <dcterms:modified xsi:type="dcterms:W3CDTF">2023-06-04T23:24:54Z</dcterms:modified>
</cp:coreProperties>
</file>