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6562" y="2107971"/>
            <a:ext cx="9522941" cy="1837953"/>
          </a:xfrm>
        </p:spPr>
        <p:txBody>
          <a:bodyPr/>
          <a:lstStyle/>
          <a:p>
            <a:r>
              <a:rPr lang="ru-RU" sz="7200" dirty="0" smtClean="0"/>
              <a:t>Поиск двух пар точек из  множества точек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Презентация проекта по информатике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124" y="5848864"/>
            <a:ext cx="5684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chemeClr val="bg2">
                    <a:lumMod val="25000"/>
                  </a:schemeClr>
                </a:solidFill>
              </a:rPr>
              <a:t>Автор</a:t>
            </a: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sz="3200" i="1" dirty="0" err="1" smtClean="0">
                <a:solidFill>
                  <a:schemeClr val="bg2">
                    <a:lumMod val="25000"/>
                  </a:schemeClr>
                </a:solidFill>
              </a:rPr>
              <a:t>Мокеева</a:t>
            </a:r>
            <a:r>
              <a:rPr lang="ru-RU" sz="3200" i="1" dirty="0" smtClean="0">
                <a:solidFill>
                  <a:schemeClr val="bg2">
                    <a:lumMod val="25000"/>
                  </a:schemeClr>
                </a:solidFill>
              </a:rPr>
              <a:t> Мария 10-2</a:t>
            </a:r>
            <a:endParaRPr lang="ru-RU" sz="32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2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470" y="362465"/>
            <a:ext cx="6176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Этапы решения задачи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9242" y="1285103"/>
            <a:ext cx="71092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1. Постановка задачи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2. Входные и выводные данные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3. Визуализация постановки задачи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4. Математическая модель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5. Визуализация структуры данных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6. Визуализация метода решения</a:t>
            </a:r>
          </a:p>
          <a:p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</a:rPr>
              <a:t>7. Пример работы программы</a:t>
            </a:r>
            <a:endParaRPr lang="ru-RU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4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0822" y="428368"/>
            <a:ext cx="5120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Постановка задачи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147" y="1408670"/>
            <a:ext cx="8709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На плоскости задано множество точек. Найти среди них такие две пары, что точка пересечения прямых, проведенных через эти пары точек, находится ближе всего к началу координат. То есть, если рассмотреть все возможные прямые, которые могут быть построены по парам указанных точек, и все возможные точки пересечения этих прямых между собой, то нужно найти такую точку пересечения этих прямых, которая находится ближе всего к началу координат. Ответом должна быть: эта точка пересечения, те две прямые, которые в этой точке пересекаются, а также отрезок, проведенный из начала координат до точки 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пересечения.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2282" y="280086"/>
            <a:ext cx="781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Входные и выходные данные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7654" y="1548714"/>
            <a:ext cx="70989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Входные данные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endParaRPr lang="ru-RU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К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оординаты точек из вводимого нами множества точек.</a:t>
            </a:r>
          </a:p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2) Выходные данные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ru-RU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Точка пересечения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;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те 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две прямые, которые в этой точке пересекаются, а также отрезок, проведенный из начала координат до точки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пересечения.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22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406" y="420129"/>
            <a:ext cx="8856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Визуализация постановки задачи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6865" y="1705232"/>
            <a:ext cx="75483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Имеем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множество точек и систему координат</a:t>
            </a:r>
          </a:p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Требуется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1) Нахождение точки пересечения двух прямых, ближайших к началу координат.</a:t>
            </a: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2) Вывести на экран точк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у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пересечения двух прямых, ближайших к началу </a:t>
            </a:r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координат и эти прямые.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accent2">
                    <a:lumMod val="50000"/>
                  </a:schemeClr>
                </a:solidFill>
              </a:rPr>
              <a:t>3)Вывести отрезок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, проведенный из начала координат до точки пересечения.</a:t>
            </a:r>
          </a:p>
          <a:p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6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173" y="255373"/>
            <a:ext cx="6577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Математическая модель</a:t>
            </a:r>
            <a:endParaRPr lang="ru-RU" sz="4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2066" y="1427719"/>
            <a:ext cx="8256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Уравнение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</a:rPr>
              <a:t>Крамера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способ решения систем линейных алгебраических 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уравнений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 с числом 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уравнений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 равным числу неизвестных с ненулевым главным определителем матрицы коэффициентов системы (причём для таких 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уравнений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 решение существует и единственно).</a:t>
            </a:r>
          </a:p>
        </p:txBody>
      </p:sp>
      <p:pic>
        <p:nvPicPr>
          <p:cNvPr id="1026" name="Picture 2" descr="формул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6" y="3052580"/>
            <a:ext cx="228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64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832" y="436606"/>
            <a:ext cx="82734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2"/>
                </a:solidFill>
              </a:rPr>
              <a:t>Визуализация метода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9430" y="1449745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1. Задаем три точки.  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Блок-схема: узел 3"/>
          <p:cNvSpPr/>
          <p:nvPr/>
        </p:nvSpPr>
        <p:spPr>
          <a:xfrm>
            <a:off x="1243914" y="2364259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/>
          <p:cNvSpPr/>
          <p:nvPr/>
        </p:nvSpPr>
        <p:spPr>
          <a:xfrm>
            <a:off x="1725828" y="2829697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/>
          <p:cNvSpPr/>
          <p:nvPr/>
        </p:nvSpPr>
        <p:spPr>
          <a:xfrm>
            <a:off x="2007273" y="2364259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90832" y="2049851"/>
            <a:ext cx="0" cy="123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570470" y="3146854"/>
            <a:ext cx="1933833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Блок-схема: узел 11"/>
          <p:cNvSpPr/>
          <p:nvPr/>
        </p:nvSpPr>
        <p:spPr>
          <a:xfrm>
            <a:off x="4736758" y="2268725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5218672" y="2734163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5500117" y="2268725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283676" y="1954317"/>
            <a:ext cx="0" cy="123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4063314" y="3051320"/>
            <a:ext cx="1933833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267200" y="1830750"/>
            <a:ext cx="1729947" cy="168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4063314" y="2326728"/>
            <a:ext cx="2372496" cy="2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4959179" y="1954317"/>
            <a:ext cx="864973" cy="134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63314" y="1449745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2.Проводим прямые через каждые 2 точки.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905" y="3836538"/>
            <a:ext cx="855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3. Найдем точку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пересечения этих прямых, которая находится ближе всего к началу координат</a:t>
            </a:r>
            <a:endParaRPr lang="ru-RU" dirty="0"/>
          </a:p>
        </p:txBody>
      </p:sp>
      <p:sp>
        <p:nvSpPr>
          <p:cNvPr id="28" name="Блок-схема: узел 27"/>
          <p:cNvSpPr/>
          <p:nvPr/>
        </p:nvSpPr>
        <p:spPr>
          <a:xfrm>
            <a:off x="1464276" y="5179187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8"/>
          <p:cNvSpPr/>
          <p:nvPr/>
        </p:nvSpPr>
        <p:spPr>
          <a:xfrm>
            <a:off x="1946190" y="5644625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29"/>
          <p:cNvSpPr/>
          <p:nvPr/>
        </p:nvSpPr>
        <p:spPr>
          <a:xfrm>
            <a:off x="2227635" y="5179187"/>
            <a:ext cx="131805" cy="1318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1011194" y="4864779"/>
            <a:ext cx="0" cy="123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790832" y="5961782"/>
            <a:ext cx="1933833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994718" y="4741212"/>
            <a:ext cx="1729947" cy="168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790832" y="5237190"/>
            <a:ext cx="2372496" cy="2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1686697" y="4864779"/>
            <a:ext cx="864973" cy="134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28" idx="3"/>
          </p:cNvCxnSpPr>
          <p:nvPr/>
        </p:nvCxnSpPr>
        <p:spPr>
          <a:xfrm flipH="1">
            <a:off x="1017375" y="5291690"/>
            <a:ext cx="466203" cy="6774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30" idx="2"/>
          </p:cNvCxnSpPr>
          <p:nvPr/>
        </p:nvCxnSpPr>
        <p:spPr>
          <a:xfrm flipH="1">
            <a:off x="1011194" y="5245090"/>
            <a:ext cx="1216441" cy="7166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29" idx="2"/>
          </p:cNvCxnSpPr>
          <p:nvPr/>
        </p:nvCxnSpPr>
        <p:spPr>
          <a:xfrm flipH="1">
            <a:off x="1027672" y="5710528"/>
            <a:ext cx="918518" cy="247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589" y="5970356"/>
            <a:ext cx="1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10229" y="4807811"/>
            <a:ext cx="550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4. Находим отрезок, расстояние которого от точки пересечения до начала координат минимально.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2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470" y="337751"/>
            <a:ext cx="7316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2"/>
                </a:solidFill>
              </a:rPr>
              <a:t>Пример работы программы</a:t>
            </a:r>
            <a:endParaRPr lang="ru-RU" sz="4400" dirty="0">
              <a:solidFill>
                <a:schemeClr val="accent2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6120714" y="1672281"/>
            <a:ext cx="41189" cy="38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308389" y="3764692"/>
            <a:ext cx="4934465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923006" y="3389038"/>
            <a:ext cx="3707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5923006" y="2934312"/>
            <a:ext cx="378940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5923006" y="2450800"/>
            <a:ext cx="378940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5923006" y="2024050"/>
            <a:ext cx="378940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656172" y="3645244"/>
            <a:ext cx="8238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315200" y="3645244"/>
            <a:ext cx="8238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990703" y="3645244"/>
            <a:ext cx="8238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8674444" y="3645244"/>
            <a:ext cx="8238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5339" y="3732426"/>
            <a:ext cx="23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070919" y="1672281"/>
            <a:ext cx="205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Входные данные</a:t>
            </a:r>
            <a:r>
              <a:rPr lang="en-US" dirty="0" smtClean="0"/>
              <a:t>:</a:t>
            </a:r>
          </a:p>
          <a:p>
            <a:r>
              <a:rPr lang="ru-RU" dirty="0" smtClean="0"/>
              <a:t>1 1 </a:t>
            </a:r>
          </a:p>
          <a:p>
            <a:r>
              <a:rPr lang="ru-RU" dirty="0" smtClean="0"/>
              <a:t>2 3 </a:t>
            </a:r>
          </a:p>
          <a:p>
            <a:r>
              <a:rPr lang="en-US" dirty="0" smtClean="0"/>
              <a:t>4 2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519398" y="4036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161953" y="4054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37456" y="4057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01445" y="4036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74412" y="3781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648615" y="32271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648615" y="2757883"/>
            <a:ext cx="18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616512" y="22803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6445" y="1839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7" name="Блок-схема: узел 36"/>
          <p:cNvSpPr/>
          <p:nvPr/>
        </p:nvSpPr>
        <p:spPr>
          <a:xfrm>
            <a:off x="6546651" y="3324507"/>
            <a:ext cx="136774" cy="128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Блок-схема: узел 37"/>
          <p:cNvSpPr/>
          <p:nvPr/>
        </p:nvSpPr>
        <p:spPr>
          <a:xfrm>
            <a:off x="7188299" y="2386540"/>
            <a:ext cx="136774" cy="128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Блок-схема: узел 38"/>
          <p:cNvSpPr/>
          <p:nvPr/>
        </p:nvSpPr>
        <p:spPr>
          <a:xfrm>
            <a:off x="8614295" y="2928157"/>
            <a:ext cx="136774" cy="128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H="1">
            <a:off x="5980668" y="1935892"/>
            <a:ext cx="1622856" cy="236425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6382751" y="2089267"/>
            <a:ext cx="3370849" cy="13225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5988909" y="2757883"/>
            <a:ext cx="3904735" cy="773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37" idx="3"/>
          </p:cNvCxnSpPr>
          <p:nvPr/>
        </p:nvCxnSpPr>
        <p:spPr>
          <a:xfrm flipH="1">
            <a:off x="6142884" y="3434205"/>
            <a:ext cx="423797" cy="3370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2022" y="3388766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Выходные данные</a:t>
            </a:r>
            <a:r>
              <a:rPr lang="en-US" dirty="0" smtClean="0"/>
              <a:t>:</a:t>
            </a:r>
            <a:r>
              <a:rPr lang="ru-RU" dirty="0" smtClean="0"/>
              <a:t> красный отрезок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62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5017" y="2265406"/>
            <a:ext cx="88713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accent2">
                    <a:lumMod val="75000"/>
                  </a:schemeClr>
                </a:solidFill>
              </a:rPr>
              <a:t>Спасибо за внимание!</a:t>
            </a:r>
            <a:endParaRPr lang="ru-RU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978" y="4753231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</a:rPr>
              <a:t>Презентацию подготовила </a:t>
            </a:r>
          </a:p>
          <a:p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</a:rPr>
              <a:t>ученица 10-2 класса </a:t>
            </a:r>
            <a:r>
              <a:rPr lang="ru-RU" sz="3200" dirty="0" err="1" smtClean="0">
                <a:solidFill>
                  <a:schemeClr val="bg2">
                    <a:lumMod val="25000"/>
                  </a:schemeClr>
                </a:solidFill>
              </a:rPr>
              <a:t>Мокеева</a:t>
            </a:r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</a:rPr>
              <a:t> Мария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508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386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Поиск двух пар точек из  множества точек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двух пар точек из  множества точек</dc:title>
  <dc:creator>Пользователь Windows</dc:creator>
  <cp:lastModifiedBy>Пользователь Windows</cp:lastModifiedBy>
  <cp:revision>15</cp:revision>
  <dcterms:created xsi:type="dcterms:W3CDTF">2021-03-30T08:37:05Z</dcterms:created>
  <dcterms:modified xsi:type="dcterms:W3CDTF">2021-04-08T08:16:45Z</dcterms:modified>
</cp:coreProperties>
</file>