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61" r:id="rId9"/>
    <p:sldId id="270" r:id="rId10"/>
    <p:sldId id="272" r:id="rId11"/>
    <p:sldId id="262" r:id="rId12"/>
    <p:sldId id="264" r:id="rId13"/>
    <p:sldId id="266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6562" y="2107971"/>
            <a:ext cx="9522941" cy="1837953"/>
          </a:xfrm>
        </p:spPr>
        <p:txBody>
          <a:bodyPr/>
          <a:lstStyle/>
          <a:p>
            <a:r>
              <a:rPr lang="ru-RU" sz="7200" dirty="0" smtClean="0"/>
              <a:t>Поиск двух пар точек из  множества точек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Презентация проекта по информатике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124" y="5848864"/>
            <a:ext cx="5684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chemeClr val="bg2">
                    <a:lumMod val="25000"/>
                  </a:schemeClr>
                </a:solidFill>
              </a:rPr>
              <a:t>Автор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3200" i="1" dirty="0" err="1" smtClean="0">
                <a:solidFill>
                  <a:schemeClr val="bg2">
                    <a:lumMod val="25000"/>
                  </a:schemeClr>
                </a:solidFill>
              </a:rPr>
              <a:t>Мокеева</a:t>
            </a:r>
            <a:r>
              <a:rPr lang="ru-RU" sz="3200" i="1" dirty="0" smtClean="0">
                <a:solidFill>
                  <a:schemeClr val="bg2">
                    <a:lumMod val="25000"/>
                  </a:schemeClr>
                </a:solidFill>
              </a:rPr>
              <a:t> Мария 10-2</a:t>
            </a:r>
            <a:endParaRPr lang="ru-RU" sz="32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116" y="239007"/>
            <a:ext cx="86918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Визуализация структуры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28116" y="1413581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Хранятся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координаты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точек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Group 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134123"/>
              </p:ext>
            </p:extLst>
          </p:nvPr>
        </p:nvGraphicFramePr>
        <p:xfrm>
          <a:off x="928116" y="2038812"/>
          <a:ext cx="5306646" cy="1392142"/>
        </p:xfrm>
        <a:graphic>
          <a:graphicData uri="http://schemas.openxmlformats.org/drawingml/2006/table">
            <a:tbl>
              <a:tblPr/>
              <a:tblGrid>
                <a:gridCol w="886552">
                  <a:extLst>
                    <a:ext uri="{9D8B030D-6E8A-4147-A177-3AD203B41FA5}">
                      <a16:colId xmlns:a16="http://schemas.microsoft.com/office/drawing/2014/main" xmlns="" val="4150214955"/>
                    </a:ext>
                  </a:extLst>
                </a:gridCol>
                <a:gridCol w="884742">
                  <a:extLst>
                    <a:ext uri="{9D8B030D-6E8A-4147-A177-3AD203B41FA5}">
                      <a16:colId xmlns:a16="http://schemas.microsoft.com/office/drawing/2014/main" xmlns="" val="4275736939"/>
                    </a:ext>
                  </a:extLst>
                </a:gridCol>
                <a:gridCol w="884743">
                  <a:extLst>
                    <a:ext uri="{9D8B030D-6E8A-4147-A177-3AD203B41FA5}">
                      <a16:colId xmlns:a16="http://schemas.microsoft.com/office/drawing/2014/main" xmlns="" val="2282787445"/>
                    </a:ext>
                  </a:extLst>
                </a:gridCol>
                <a:gridCol w="886552">
                  <a:extLst>
                    <a:ext uri="{9D8B030D-6E8A-4147-A177-3AD203B41FA5}">
                      <a16:colId xmlns:a16="http://schemas.microsoft.com/office/drawing/2014/main" xmlns="" val="1165866338"/>
                    </a:ext>
                  </a:extLst>
                </a:gridCol>
                <a:gridCol w="877505">
                  <a:extLst>
                    <a:ext uri="{9D8B030D-6E8A-4147-A177-3AD203B41FA5}">
                      <a16:colId xmlns:a16="http://schemas.microsoft.com/office/drawing/2014/main" xmlns="" val="1816096298"/>
                    </a:ext>
                  </a:extLst>
                </a:gridCol>
                <a:gridCol w="886552">
                  <a:extLst>
                    <a:ext uri="{9D8B030D-6E8A-4147-A177-3AD203B41FA5}">
                      <a16:colId xmlns:a16="http://schemas.microsoft.com/office/drawing/2014/main" xmlns="" val="4092385585"/>
                    </a:ext>
                  </a:extLst>
                </a:gridCol>
              </a:tblGrid>
              <a:tr h="750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7190903"/>
                  </a:ext>
                </a:extLst>
              </a:tr>
              <a:tr h="642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x1;y1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x2;y2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x3;y3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x5;y5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x6;y6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162379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50277" y="36294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Хранятся координаты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точек пересечений прямых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" name="Group 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29936"/>
              </p:ext>
            </p:extLst>
          </p:nvPr>
        </p:nvGraphicFramePr>
        <p:xfrm>
          <a:off x="928116" y="4315819"/>
          <a:ext cx="5247992" cy="1459750"/>
        </p:xfrm>
        <a:graphic>
          <a:graphicData uri="http://schemas.openxmlformats.org/drawingml/2006/table">
            <a:tbl>
              <a:tblPr/>
              <a:tblGrid>
                <a:gridCol w="876753">
                  <a:extLst>
                    <a:ext uri="{9D8B030D-6E8A-4147-A177-3AD203B41FA5}">
                      <a16:colId xmlns:a16="http://schemas.microsoft.com/office/drawing/2014/main" xmlns="" val="4150214955"/>
                    </a:ext>
                  </a:extLst>
                </a:gridCol>
                <a:gridCol w="874963">
                  <a:extLst>
                    <a:ext uri="{9D8B030D-6E8A-4147-A177-3AD203B41FA5}">
                      <a16:colId xmlns:a16="http://schemas.microsoft.com/office/drawing/2014/main" xmlns="" val="4275736939"/>
                    </a:ext>
                  </a:extLst>
                </a:gridCol>
                <a:gridCol w="874964">
                  <a:extLst>
                    <a:ext uri="{9D8B030D-6E8A-4147-A177-3AD203B41FA5}">
                      <a16:colId xmlns:a16="http://schemas.microsoft.com/office/drawing/2014/main" xmlns="" val="2282787445"/>
                    </a:ext>
                  </a:extLst>
                </a:gridCol>
                <a:gridCol w="876753">
                  <a:extLst>
                    <a:ext uri="{9D8B030D-6E8A-4147-A177-3AD203B41FA5}">
                      <a16:colId xmlns:a16="http://schemas.microsoft.com/office/drawing/2014/main" xmlns="" val="1165866338"/>
                    </a:ext>
                  </a:extLst>
                </a:gridCol>
                <a:gridCol w="867806">
                  <a:extLst>
                    <a:ext uri="{9D8B030D-6E8A-4147-A177-3AD203B41FA5}">
                      <a16:colId xmlns:a16="http://schemas.microsoft.com/office/drawing/2014/main" xmlns="" val="1816096298"/>
                    </a:ext>
                  </a:extLst>
                </a:gridCol>
                <a:gridCol w="876753">
                  <a:extLst>
                    <a:ext uri="{9D8B030D-6E8A-4147-A177-3AD203B41FA5}">
                      <a16:colId xmlns:a16="http://schemas.microsoft.com/office/drawing/2014/main" xmlns="" val="4092385585"/>
                    </a:ext>
                  </a:extLst>
                </a:gridCol>
              </a:tblGrid>
              <a:tr h="7534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7190903"/>
                  </a:ext>
                </a:extLst>
              </a:tr>
              <a:tr h="706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x1;y1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x2;y2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x3;y3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x5;y5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x6;y6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1623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5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832" y="436606"/>
            <a:ext cx="8273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Визуализация метода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430" y="1449745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1. Задаем три точки. 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Блок-схема: узел 3"/>
          <p:cNvSpPr/>
          <p:nvPr/>
        </p:nvSpPr>
        <p:spPr>
          <a:xfrm>
            <a:off x="1243914" y="2364259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/>
          <p:cNvSpPr/>
          <p:nvPr/>
        </p:nvSpPr>
        <p:spPr>
          <a:xfrm>
            <a:off x="1725828" y="282969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/>
          <p:cNvSpPr/>
          <p:nvPr/>
        </p:nvSpPr>
        <p:spPr>
          <a:xfrm>
            <a:off x="2007273" y="2364259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90832" y="2049851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570470" y="3146854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узел 11"/>
          <p:cNvSpPr/>
          <p:nvPr/>
        </p:nvSpPr>
        <p:spPr>
          <a:xfrm>
            <a:off x="4736758" y="22687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5218672" y="2734163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5500117" y="22687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283676" y="1954317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063314" y="3051320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267200" y="1830750"/>
            <a:ext cx="1729947" cy="168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4063314" y="2326728"/>
            <a:ext cx="2372496" cy="2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4959179" y="1954317"/>
            <a:ext cx="864973" cy="13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3314" y="1449745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2.Проводим прямые через каждые 2 точки.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905" y="3836538"/>
            <a:ext cx="855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3. Найдем точку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пересечения этих прямых, которая находится ближе всего к началу координат</a:t>
            </a:r>
            <a:endParaRPr lang="ru-RU" dirty="0"/>
          </a:p>
        </p:txBody>
      </p:sp>
      <p:sp>
        <p:nvSpPr>
          <p:cNvPr id="28" name="Блок-схема: узел 27"/>
          <p:cNvSpPr/>
          <p:nvPr/>
        </p:nvSpPr>
        <p:spPr>
          <a:xfrm>
            <a:off x="1464276" y="517918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1946190" y="56446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/>
          <p:nvPr/>
        </p:nvSpPr>
        <p:spPr>
          <a:xfrm>
            <a:off x="2227635" y="517918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011194" y="4864779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790832" y="5961782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994718" y="4741212"/>
            <a:ext cx="1729947" cy="168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790832" y="5237190"/>
            <a:ext cx="2372496" cy="2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1686697" y="4864779"/>
            <a:ext cx="864973" cy="13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8" idx="3"/>
          </p:cNvCxnSpPr>
          <p:nvPr/>
        </p:nvCxnSpPr>
        <p:spPr>
          <a:xfrm flipH="1">
            <a:off x="1017375" y="5291690"/>
            <a:ext cx="466203" cy="6774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0" idx="2"/>
          </p:cNvCxnSpPr>
          <p:nvPr/>
        </p:nvCxnSpPr>
        <p:spPr>
          <a:xfrm flipH="1">
            <a:off x="1011194" y="5245090"/>
            <a:ext cx="1216441" cy="7166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29" idx="2"/>
          </p:cNvCxnSpPr>
          <p:nvPr/>
        </p:nvCxnSpPr>
        <p:spPr>
          <a:xfrm flipH="1">
            <a:off x="1027672" y="5710528"/>
            <a:ext cx="918518" cy="247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89" y="5970356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10229" y="4807811"/>
            <a:ext cx="55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4. Находим отрезок, расстояние которого от точки пересечения до начала координат минимально.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70" y="337751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Пример работы программы</a:t>
            </a:r>
            <a:endParaRPr lang="ru-RU" sz="4400" dirty="0">
              <a:solidFill>
                <a:schemeClr val="accent2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6120714" y="1672281"/>
            <a:ext cx="41189" cy="3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308389" y="3764692"/>
            <a:ext cx="4934465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923006" y="3389038"/>
            <a:ext cx="3707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923006" y="2934312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5923006" y="2450800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5923006" y="2024050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656172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315200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990703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674444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5339" y="3732426"/>
            <a:ext cx="23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070919" y="1672281"/>
            <a:ext cx="30893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Входные данные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1 1 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2 3 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4 2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9398" y="4036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161953" y="4054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37456" y="4057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01445" y="4036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74412" y="3781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648615" y="32271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648615" y="2757883"/>
            <a:ext cx="1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616512" y="22803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6445" y="1839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7" name="Блок-схема: узел 36"/>
          <p:cNvSpPr/>
          <p:nvPr/>
        </p:nvSpPr>
        <p:spPr>
          <a:xfrm>
            <a:off x="6546651" y="3324507"/>
            <a:ext cx="136774" cy="128519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37"/>
          <p:cNvSpPr/>
          <p:nvPr/>
        </p:nvSpPr>
        <p:spPr>
          <a:xfrm>
            <a:off x="7188299" y="2386540"/>
            <a:ext cx="136774" cy="128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/>
          <p:nvPr/>
        </p:nvSpPr>
        <p:spPr>
          <a:xfrm>
            <a:off x="8614295" y="2928157"/>
            <a:ext cx="136774" cy="128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5980668" y="1935892"/>
            <a:ext cx="1622856" cy="236425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382751" y="2089267"/>
            <a:ext cx="3370849" cy="13225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5988909" y="2757883"/>
            <a:ext cx="3904735" cy="773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37" idx="3"/>
          </p:cNvCxnSpPr>
          <p:nvPr/>
        </p:nvCxnSpPr>
        <p:spPr>
          <a:xfrm flipH="1">
            <a:off x="6142884" y="3434205"/>
            <a:ext cx="423797" cy="33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0477" y="5478163"/>
            <a:ext cx="74622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Выходные данные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красный отрезок,</a:t>
            </a: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с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иняя точка, фиолетовая и черная прямые 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5869" y="131345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6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" y="789354"/>
            <a:ext cx="9097975" cy="51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301" y="337751"/>
            <a:ext cx="6631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Возможные затруднения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061" y="1508369"/>
            <a:ext cx="839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Разобраться с методом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Крамера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, с определителями и как это использовать </a:t>
            </a:r>
          </a:p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в программе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4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5017" y="2265406"/>
            <a:ext cx="88713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ru-RU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978" y="4753231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Презентацию подготовила </a:t>
            </a:r>
          </a:p>
          <a:p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ученица 10-2 класса </a:t>
            </a:r>
            <a:r>
              <a:rPr lang="ru-RU" sz="3200" dirty="0" err="1" smtClean="0">
                <a:solidFill>
                  <a:schemeClr val="bg2">
                    <a:lumMod val="25000"/>
                  </a:schemeClr>
                </a:solidFill>
              </a:rPr>
              <a:t>Мокеева</a:t>
            </a:r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 Мария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70" y="362465"/>
            <a:ext cx="6176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Этапы решения задачи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9241" y="1519564"/>
            <a:ext cx="71092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1. Постановка задачи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2. Входные и выводные данные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3. Визуализация постановки задачи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4. Математическая модель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5. Визуализация структуры данных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6. Визуализация метода решения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7. Пример работы программы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0822" y="428368"/>
            <a:ext cx="5120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Постановка задачи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147" y="1408670"/>
            <a:ext cx="8709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На плоскости задано множество точек. Найти среди них такие две пары, что точка пересечения прямых, проведенных через эти пары точек, находится ближе всего к началу координат. То есть, если рассмотреть все возможные прямые, которые могут быть построены по парам указанных точек, и все возможные точки пересечения этих прямых между собой, то нужно найти такую точку пересечения этих прямых, которая находится ближе всего к началу координат. Ответом должна быть: эта точка пересечения, те две прямые, которые в этой точке пересекаются, а также отрезок, проведенный из начала координат до точки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пересечения.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8818" y="771961"/>
            <a:ext cx="75483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Имеем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множество точек и систему координат</a:t>
            </a:r>
          </a:p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Требуется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1) Нахождение точки пересечения двух прямых, ближайших к началу координат.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2) Вывести на экран точк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у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пересечения двух прямых, ближайших к началу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координат.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3) Вывести эти прямые.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)Вывести отрезок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, проведенный из начала координат до точки пересечения.</a:t>
            </a: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7643446" y="1758462"/>
            <a:ext cx="7816" cy="214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7104185" y="3751385"/>
            <a:ext cx="2938584" cy="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26"/>
          <p:cNvSpPr/>
          <p:nvPr/>
        </p:nvSpPr>
        <p:spPr>
          <a:xfrm>
            <a:off x="7999046" y="2915429"/>
            <a:ext cx="164123" cy="164123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27"/>
          <p:cNvSpPr/>
          <p:nvPr/>
        </p:nvSpPr>
        <p:spPr>
          <a:xfrm>
            <a:off x="9038493" y="2965938"/>
            <a:ext cx="164123" cy="164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/>
          <p:nvPr/>
        </p:nvSpPr>
        <p:spPr>
          <a:xfrm>
            <a:off x="9136185" y="1942124"/>
            <a:ext cx="164123" cy="1641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H="1">
            <a:off x="7354277" y="1758462"/>
            <a:ext cx="2211754" cy="189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7299569" y="2997490"/>
            <a:ext cx="2743200" cy="5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27" idx="3"/>
          </p:cNvCxnSpPr>
          <p:nvPr/>
        </p:nvCxnSpPr>
        <p:spPr>
          <a:xfrm flipV="1">
            <a:off x="7651262" y="3055517"/>
            <a:ext cx="371819" cy="6958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988061" y="37230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7315200" y="149564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5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051" y="412947"/>
            <a:ext cx="781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Входные и выходные данные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039" y="1916037"/>
            <a:ext cx="7098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Входные данные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endParaRPr lang="ru-RU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Количество точек.</a:t>
            </a:r>
          </a:p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2) Выходные данные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Точка пересечения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те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две прямые, которые в этой точке пересекаются, а также отрезок, проведенный из начала координат до точки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пересечения.</a:t>
            </a:r>
          </a:p>
          <a:p>
            <a:endParaRPr lang="ru-RU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6" y="984738"/>
            <a:ext cx="8850492" cy="4978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2554" y="295217"/>
            <a:ext cx="2186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Пример</a:t>
            </a:r>
            <a:endParaRPr lang="ru-RU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4" y="773724"/>
            <a:ext cx="8862645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Рисунок 10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73" y="3429600"/>
            <a:ext cx="2171423" cy="22863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1975" y="385217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Математическая модель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138" y="1414585"/>
            <a:ext cx="93237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Пересечение 2х прямых.</a:t>
            </a:r>
          </a:p>
          <a:p>
            <a:pPr fontAlgn="base"/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Если заданы по две точки на каждой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прямой</a:t>
            </a:r>
            <a:endParaRPr lang="ru-RU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Рассмотрим пересечение двух прямых 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L1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L2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на плоскости, где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прямая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L1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определена двумя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различными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точками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(x1;y1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(x2; y2),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а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прямая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L2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—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различными точками 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(x3; y3)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и 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(x4; y4)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Пересечение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прямых 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L1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и 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L2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можно найти при помощи 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определителей.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0" name="AutoShape 18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0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2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4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26" descr="{\displaystyle P_{x}={\frac {\begin{vmatrix}{\begin{vmatrix}x_{1}&amp;y_{1}\\x_{2}&amp;y_{2}\end{vmatrix}}&amp;{\begin{vmatrix}x_{1}&amp;1\\x_{2}&amp;1\end{vmatrix}}\\\\{\begin{vmatrix}x_{3}&amp;y_{3}\\x_{4}&amp;y_{4}\end{vmatrix}}&amp;{\begin{vmatrix}x_{3}&amp;1\\x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\qquad P_{y}={\frac {\begin{vmatrix}{\begin{vmatrix}x_{1}&amp;y_{1}\\x_{2}&amp;y_{2}\end{vmatrix}}&amp;{\begin{vmatrix}y_{1}&amp;1\\y_{2}&amp;1\end{vmatrix}}\\\\{\begin{vmatrix}x_{3}&amp;y_{3}\\x_{4}&amp;y_{4}\end{vmatrix}}&amp;{\begin{vmatrix}y_{3}&amp;1\\y_{4}&amp;1\end{vmatrix}}\end{vmatrix}}{\begin{vmatrix}{\begin{vmatrix}x_{1}&amp;1\\x_{2}&amp;1\end{vmatrix}}&amp;{\begin{vmatrix}y_{1}&amp;1\\y_{2}&amp;1\end{vmatrix}}\\\\{\begin{vmatrix}x_{3}&amp;1\\x_{4}&amp;1\end{vmatrix}}&amp;{\begin{vmatrix}y_{3}&amp;1\\y_{4}&amp;1\end{vmatrix}}\end{vmatrix}}}\,\!}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AutoShape 31" descr="blob:https://web.whatsapp.com/eb899df8-58b5-40eb-82fb-fe6c6826ae46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AutoShape 33" descr="blob:https://web.whatsapp.com/eb899df8-58b5-40eb-82fb-fe6c6826ae46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35" descr="blob:https://web.whatsapp.com/eb899df8-58b5-40eb-82fb-fe6c6826ae4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AutoShape 37" descr="blob:https://web.whatsapp.com/eb899df8-58b5-40eb-82fb-fe6c6826ae4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2" y="3515568"/>
            <a:ext cx="2049845" cy="2200365"/>
          </a:xfrm>
          <a:prstGeom prst="rect">
            <a:avLst/>
          </a:prstGeom>
        </p:spPr>
      </p:pic>
      <p:pic>
        <p:nvPicPr>
          <p:cNvPr id="1025" name="Рисунок 10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52" y="3976676"/>
            <a:ext cx="5199185" cy="14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061" y="468924"/>
            <a:ext cx="4988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Структуры данных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753" y="1394672"/>
            <a:ext cx="7474610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Простые типы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doudle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, String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М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ассивы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&lt;Point&gt;,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&lt;Line&gt;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К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лассы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Line, class Axes, class Vec2, class Point,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Class Form, class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RendererGL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, class Problem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Сделала с помощью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Java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15,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IntelliJ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IDEA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Использовала библиотеки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javax.swing.*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Java.awt.*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Java.awt.event.*</a:t>
            </a:r>
            <a:endParaRPr lang="ru-RU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3255</TotalTime>
  <Words>477</Words>
  <Application>Microsoft Office PowerPoint</Application>
  <PresentationFormat>Произвольный</PresentationFormat>
  <Paragraphs>102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Аспект</vt:lpstr>
      <vt:lpstr>Поиск двух пар точек из  множества точек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двух пар точек из  множества точек</dc:title>
  <dc:creator>Пользователь Windows</dc:creator>
  <cp:lastModifiedBy>Asus</cp:lastModifiedBy>
  <cp:revision>36</cp:revision>
  <dcterms:created xsi:type="dcterms:W3CDTF">2021-03-30T08:37:05Z</dcterms:created>
  <dcterms:modified xsi:type="dcterms:W3CDTF">2021-05-08T09:32:48Z</dcterms:modified>
</cp:coreProperties>
</file>