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3E75F-874A-410F-AB88-2C72DFB16BFC}" v="9" dt="2025-03-06T05:46:25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032A-0E1D-ABA2-AC72-1CC6B48F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AFEAB-D773-51EB-C427-51A6468E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0A90-14A3-942C-1977-2F67B15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49D4-14E0-2D75-BBF5-EF61725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AA85-9C70-FEB5-7636-A26E2CB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7896-8CF0-704A-1590-12D99E44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09C5C-992C-2CCE-6C7B-135B007C6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B25F-B5A8-50A1-236B-1B00EA94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2089-9CF2-2433-DEBE-D5CEB27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66DE-6DD9-4704-7EF0-EFC17CCF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8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44D77-B544-D3B0-1F8C-9236A5036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B852E-D2E7-1B09-6F3D-B29E6800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DF96-F857-7EC7-211F-ECA86325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DB8F-885B-64BE-495D-05DCC376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F434-D3E8-3D27-ADF8-951D03E1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5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1D92-8D16-8063-FF4A-915D304B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33BC-401B-1519-C290-31C9FF4B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0996-AB12-42FF-6D54-13AFD924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B5BE-53E0-23FE-C5A4-24D07789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13B6-FA59-D6E9-65FA-2B47583E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F366-DBDC-3233-7090-B43B865D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80A5-0875-A4E3-E6FB-5088523B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EE94-2847-2FA8-2B07-5DDBC705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1F69-83F2-BF06-E10E-76033931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B6F67-ADD1-32C8-5BEE-A7BE6731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1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ECA2-EE0F-654B-4FFE-E56B94BE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3EE6-A717-6A9F-EC75-6B8240746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1828E-A725-439D-FE4C-6EBE5C10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A568-65C0-07C4-95C7-D62E8E02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E6F6D-829F-798F-E247-F7BA44C6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AD1D-0882-254E-C343-6142EAE7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1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390A-3056-D81A-9C75-7FB04D46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AE5C0-DB47-E27F-2446-35053271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8F7D7-F639-A11B-8731-1B4966BD9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B08B-6222-E49F-8878-752819AAF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BD2FD-66D3-AFAC-52B1-B4226952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12D0E-7876-2214-70B3-5E4F0653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45C67-4EE3-70F6-62A9-54A3C724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D17B1-04EF-AACD-416F-649F3611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C196-FB69-FB57-5DFF-DE5DAEC9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D697-0645-B31D-E69E-021C9903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CCA08-6866-3CED-A806-3FB714EE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54115-4B30-4B7B-F791-2C984C79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3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6A413-5642-8F7C-5FA7-1872F699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F9185-8E2C-12ED-C21B-D9235305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61718-F9EA-5798-554D-E6CC992B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8142-F2BB-F27E-D744-D2B464DC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176B-B711-53B2-5F79-81C765A1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3E10C-FE49-48C7-5A70-21AD69F7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AA80-4E51-8AD2-A7EB-C9F1582D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DD93-5B6E-B0C8-8222-963A9427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E38B-1B83-EE7A-10A8-875A14B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0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8E9F-14E9-96CB-B247-7D12C353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8186B-D083-0B0D-8165-F7B8ED750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F66F3-9B89-3D79-83ED-129AEB9FD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F33DD-FEFF-A72B-BB03-17138DC8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ECDA4-69F7-4D45-C3F1-998902A6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B2B98-713B-91B2-8115-BC808BC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ACF30-2071-F546-5C64-E16E1E8A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16427-5AB2-0BB3-BFD2-9993AF4FC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A289-CD1A-8157-53BF-AD9B2FA90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F1FF-D9EB-40DD-97F7-87CEFDC6783D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88E45-A4CC-C13C-67D5-2D7829811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7F9C-0719-26B0-B2EC-A4C50A14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2E13-5943-4D6A-83A7-3BFECFF8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4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4354-8641-4FB9-29CE-72FBF4AFB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8830D-FB11-9757-529C-C94C38E36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8CF8F-70E0-EE21-B3D9-ECC90D80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826"/>
            <a:ext cx="12191999" cy="70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2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486A-2379-62CF-7938-F8B6F238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DCC9-A1B7-877A-4C74-87FF8F721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2C3DB-D016-0F81-1052-BE9DA2E7F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C21ED-207D-67FD-F850-17B3DEDE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658"/>
            <a:ext cx="12191999" cy="69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monisha Jovious gandhi</dc:creator>
  <cp:lastModifiedBy>Maria monisha Jovious gandhi</cp:lastModifiedBy>
  <cp:revision>2</cp:revision>
  <dcterms:created xsi:type="dcterms:W3CDTF">2025-03-06T05:39:24Z</dcterms:created>
  <dcterms:modified xsi:type="dcterms:W3CDTF">2025-03-06T05:48:00Z</dcterms:modified>
</cp:coreProperties>
</file>