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6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4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61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2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6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3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4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5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6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1359-9C0B-431A-BC82-630B19E92C9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F928-F6D3-48A4-91A2-016F7F380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48ED8B-B750-92A2-DA54-CAB00B3AA0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149088" y="2940406"/>
            <a:ext cx="5737862" cy="9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2100" b="1" cap="none" dirty="0">
                <a:solidFill>
                  <a:srgbClr val="FFC000"/>
                </a:solidFill>
                <a:latin typeface="Lucida Bright" panose="02040602050505020304" pitchFamily="18" charset="0"/>
              </a:rPr>
              <a:t>HR Insights Unlocked !</a:t>
            </a:r>
            <a:br>
              <a:rPr lang="en-US" altLang="en-US" sz="2100" b="1" cap="none" dirty="0">
                <a:solidFill>
                  <a:srgbClr val="FFC000"/>
                </a:solidFill>
                <a:latin typeface="Lucida Bright" panose="02040602050505020304" pitchFamily="18" charset="0"/>
              </a:rPr>
            </a:br>
            <a:r>
              <a:rPr lang="en-US" altLang="en-US" sz="2100" b="1" cap="none" dirty="0">
                <a:solidFill>
                  <a:srgbClr val="FFC000"/>
                </a:solidFill>
                <a:latin typeface="Lucida Bright" panose="02040602050505020304" pitchFamily="18" charset="0"/>
              </a:rPr>
              <a:t>Power BI Dashboard | Data Analytics </a:t>
            </a:r>
            <a:endParaRPr lang="en-US" altLang="en-US" sz="2100" cap="none" dirty="0">
              <a:solidFill>
                <a:srgbClr val="FFC000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EF7D-E074-E8F9-1984-734D3942BBBF}"/>
              </a:ext>
            </a:extLst>
          </p:cNvPr>
          <p:cNvSpPr txBox="1"/>
          <p:nvPr/>
        </p:nvSpPr>
        <p:spPr>
          <a:xfrm>
            <a:off x="4149089" y="4019550"/>
            <a:ext cx="333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Maria monisha J</a:t>
            </a:r>
          </a:p>
        </p:txBody>
      </p:sp>
    </p:spTree>
    <p:extLst>
      <p:ext uri="{BB962C8B-B14F-4D97-AF65-F5344CB8AC3E}">
        <p14:creationId xmlns:p14="http://schemas.microsoft.com/office/powerpoint/2010/main" val="17533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31466B-BB41-8EC2-0A75-D66A0093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512" r="3359" b="18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8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78A1B-B966-DE9B-DF53-27E8F1A25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412" r="1641" b="13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E7FF9-D588-C333-CC74-00BE13D1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217" r="1094" b="16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6FD3B-5184-17FF-1274-BE42BA1B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r="859" b="19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303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15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Lucida Bright</vt:lpstr>
      <vt:lpstr>Vapor Trail</vt:lpstr>
      <vt:lpstr>HR Insights Unlocked ! Power BI Dashboard | Data Analytics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monisha Jovious gandhi</dc:creator>
  <cp:lastModifiedBy>Maria monisha Jovious gandhi</cp:lastModifiedBy>
  <cp:revision>1</cp:revision>
  <dcterms:created xsi:type="dcterms:W3CDTF">2025-01-18T14:04:49Z</dcterms:created>
  <dcterms:modified xsi:type="dcterms:W3CDTF">2025-01-18T15:24:21Z</dcterms:modified>
</cp:coreProperties>
</file>