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76635-0EC6-42A5-93EB-D06088F0A3BB}" v="525" dt="2025-01-18T11:58:2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monisha Jovious gandhi" userId="1048854193cb9a87" providerId="LiveId" clId="{ACE76635-0EC6-42A5-93EB-D06088F0A3BB}"/>
    <pc:docChg chg="undo custSel modSld modMainMaster">
      <pc:chgData name="Maria monisha Jovious gandhi" userId="1048854193cb9a87" providerId="LiveId" clId="{ACE76635-0EC6-42A5-93EB-D06088F0A3BB}" dt="2025-01-18T12:34:52.687" v="2280" actId="14100"/>
      <pc:docMkLst>
        <pc:docMk/>
      </pc:docMkLst>
      <pc:sldChg chg="modSp mod setBg">
        <pc:chgData name="Maria monisha Jovious gandhi" userId="1048854193cb9a87" providerId="LiveId" clId="{ACE76635-0EC6-42A5-93EB-D06088F0A3BB}" dt="2025-01-18T12:34:52.687" v="2280" actId="14100"/>
        <pc:sldMkLst>
          <pc:docMk/>
          <pc:sldMk cId="1516229606" sldId="256"/>
        </pc:sldMkLst>
        <pc:spChg chg="mod">
          <ac:chgData name="Maria monisha Jovious gandhi" userId="1048854193cb9a87" providerId="LiveId" clId="{ACE76635-0EC6-42A5-93EB-D06088F0A3BB}" dt="2025-01-18T11:58:44.026" v="2268" actId="14100"/>
          <ac:spMkLst>
            <pc:docMk/>
            <pc:sldMk cId="1516229606" sldId="256"/>
            <ac:spMk id="6" creationId="{3DBB2B6A-6975-B50A-3971-D2BA7C8BF2DF}"/>
          </ac:spMkLst>
        </pc:spChg>
        <pc:spChg chg="mod">
          <ac:chgData name="Maria monisha Jovious gandhi" userId="1048854193cb9a87" providerId="LiveId" clId="{ACE76635-0EC6-42A5-93EB-D06088F0A3BB}" dt="2025-01-18T12:34:52.687" v="2280" actId="14100"/>
          <ac:spMkLst>
            <pc:docMk/>
            <pc:sldMk cId="1516229606" sldId="256"/>
            <ac:spMk id="9" creationId="{25554F44-B3B3-450B-DB7D-BCF84C01BE5E}"/>
          </ac:spMkLst>
        </pc:spChg>
        <pc:spChg chg="mod">
          <ac:chgData name="Maria monisha Jovious gandhi" userId="1048854193cb9a87" providerId="LiveId" clId="{ACE76635-0EC6-42A5-93EB-D06088F0A3BB}" dt="2025-01-18T12:34:20.802" v="2276" actId="14100"/>
          <ac:spMkLst>
            <pc:docMk/>
            <pc:sldMk cId="1516229606" sldId="256"/>
            <ac:spMk id="13" creationId="{6D28CE41-218B-C06B-92DF-D8FBFC5BA785}"/>
          </ac:spMkLst>
        </pc:spChg>
        <pc:picChg chg="mod">
          <ac:chgData name="Maria monisha Jovious gandhi" userId="1048854193cb9a87" providerId="LiveId" clId="{ACE76635-0EC6-42A5-93EB-D06088F0A3BB}" dt="2025-01-18T12:00:03.715" v="2273" actId="1440"/>
          <ac:picMkLst>
            <pc:docMk/>
            <pc:sldMk cId="1516229606" sldId="256"/>
            <ac:picMk id="5" creationId="{65A96DF5-4A32-3CE4-5B4D-0658833F976A}"/>
          </ac:picMkLst>
        </pc:picChg>
      </pc:sldChg>
      <pc:sldMasterChg chg="setBg modSldLayout">
        <pc:chgData name="Maria monisha Jovious gandhi" userId="1048854193cb9a87" providerId="LiveId" clId="{ACE76635-0EC6-42A5-93EB-D06088F0A3BB}" dt="2025-01-18T11:58:21.355" v="2265"/>
        <pc:sldMasterMkLst>
          <pc:docMk/>
          <pc:sldMasterMk cId="718960771" sldId="2147483648"/>
        </pc:sldMasterMkLst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198993720" sldId="2147483649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1668973666" sldId="2147483650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959143711" sldId="2147483651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2159645168" sldId="2147483652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4182016534" sldId="2147483653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767170925" sldId="2147483654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3533603624" sldId="2147483655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3775023788" sldId="2147483656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4155721210" sldId="2147483657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728326848" sldId="2147483658"/>
          </pc:sldLayoutMkLst>
        </pc:sldLayoutChg>
        <pc:sldLayoutChg chg="setBg">
          <pc:chgData name="Maria monisha Jovious gandhi" userId="1048854193cb9a87" providerId="LiveId" clId="{ACE76635-0EC6-42A5-93EB-D06088F0A3BB}" dt="2025-01-18T11:58:21.355" v="2265"/>
          <pc:sldLayoutMkLst>
            <pc:docMk/>
            <pc:sldMasterMk cId="718960771" sldId="2147483648"/>
            <pc:sldLayoutMk cId="372718501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139F-404A-44DD-E741-582622916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3AC9A-C483-9BDC-4B87-FEFA8251C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ACC4-D12F-0F62-47F1-C4CFBE43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479E-C597-BFA6-B03E-DC7B8624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7334-4CE6-AF69-AA8C-A54F05FC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07F9-4FD0-53BD-BA34-0B69B3F3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CD94A-878B-33FE-9AF5-6B445FD64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1365-ECFC-487D-56D5-ADCB0EAF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F21A-9592-AA9C-6DF0-650DD5F8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1CF1-A734-2F73-18F0-94E6DBA8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2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D836C-7A97-7A47-952A-41AB2651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2A6F-FDDD-4CF9-6FD1-25BF4DB3F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D84C-6FA6-321C-C7B2-FA592B0D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8C0C-6186-24EE-259F-C247DB0E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E3A6-B48E-06B4-6718-419067E0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447C-BDB2-CFC0-9BD3-05C69694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6D21-C9CC-C893-A693-A9831488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9710-FD6A-3A10-09A4-B60C6288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341B-40A5-116D-990F-0C0F9BD8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B499-38A6-F265-F920-CA446A04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BADE-4C33-F4E8-39CC-EFFE9CC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100-B2ED-8CB4-A661-88D40959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200C-816A-19EE-1388-654E48CD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8C52-40DD-EAB9-CA6C-A12DF68B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966A-8AC4-E332-DF94-8003237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4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755F-CCBD-081C-DF96-22F9275D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8930-3884-D44B-C3EA-1F75CF01F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33549-E135-DC57-81C5-4B9636E2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5B49-6CE7-90B9-A93B-F6FDAD5F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9BC55-76B7-37C6-78FF-2CE07A38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8C0DA-C6C5-26C4-3679-01E60B23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4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D5A2-F426-6E14-79D0-B1B200B3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D4AD-A0CB-0A88-4E90-B8F319AA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A90C-53EA-30EC-80BC-083040486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12E34-7069-8289-9820-42F512727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3FB7C-330A-5D39-6397-E254F568A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2C092-A700-E9D5-CA8C-41E17C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D612-4AD0-9F6D-4C5A-500CFC09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FD229-0B5C-1482-5B93-C93C3FF2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1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627-2957-B1BD-96A3-979098E8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2A698-6B91-B604-647F-4B3897C4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58CD6-7C82-517D-65DD-042E7067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DB7A5-14B1-D023-B5CC-3010902A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7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1F629-D26C-0A88-0A4A-A8D530F3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D7F3F-0892-6957-1198-6AD380AB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B3AF2-CC25-AAEF-E75C-566A2035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0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B2FD-9D2A-6C7F-EF11-BE0E5223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177B-423C-B9B8-00F8-8D772895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52711-65F7-743C-E4DC-D45626F0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A4D4-09F6-E468-2582-6D7551F3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8455B-D538-7987-728C-FA634C29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6D24C-6FD1-3AB4-6A36-E5E36A83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2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E64-3CCA-8AC0-5AD2-66B68FF6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C1490-C767-009F-2A3B-4FFF63B5A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A4ACA-3B7D-8CFF-D424-A437EBD1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43217-2805-A770-57B1-E6603298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6D21-5127-94E0-F10B-1E5EF718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14D4D-0864-8F0C-AD49-8DC109EB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72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256">
              <a:srgbClr val="10190A"/>
            </a:gs>
            <a:gs pos="6294">
              <a:schemeClr val="accent6">
                <a:lumMod val="0"/>
              </a:schemeClr>
            </a:gs>
            <a:gs pos="26000">
              <a:schemeClr val="accent6">
                <a:lumMod val="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CBFC5-0498-10AC-DF84-2DDAB924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B4DF-1B17-6CA0-FA5B-AE5402A5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D692-31BA-8212-540B-AF8378FEB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E0FE-DA86-4253-A43D-8E6932ACDD9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6C57-1FAD-262F-D10E-AF0A01C14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9CB7-EC1A-502B-DA37-92C989AB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E5F5-3F40-4BA6-B433-84AF560FB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6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35DE-336A-D5A6-70A4-58537B9B4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A95D6-4248-EEB4-E435-4BAF01F2B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96DF5-4A32-3CE4-5B4D-0658833F97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3F7"/>
              </a:clrFrom>
              <a:clrTo>
                <a:srgbClr val="F0F3F7">
                  <a:alpha val="0"/>
                </a:srgbClr>
              </a:clrTo>
            </a:clrChange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t="20133" r="29032" b="8975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BB2B6A-6975-B50A-3971-D2BA7C8BF2DF}"/>
              </a:ext>
            </a:extLst>
          </p:cNvPr>
          <p:cNvSpPr/>
          <p:nvPr/>
        </p:nvSpPr>
        <p:spPr>
          <a:xfrm>
            <a:off x="196645" y="1382406"/>
            <a:ext cx="3814917" cy="17245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01DE1C-BBD5-C0B7-B224-7A3EAD64F23A}"/>
              </a:ext>
            </a:extLst>
          </p:cNvPr>
          <p:cNvSpPr/>
          <p:nvPr/>
        </p:nvSpPr>
        <p:spPr>
          <a:xfrm>
            <a:off x="4139381" y="1382406"/>
            <a:ext cx="3805084" cy="17245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7AF92D-746D-5DE6-F6CF-4C5CFE4219DF}"/>
              </a:ext>
            </a:extLst>
          </p:cNvPr>
          <p:cNvSpPr/>
          <p:nvPr/>
        </p:nvSpPr>
        <p:spPr>
          <a:xfrm>
            <a:off x="8072284" y="1382406"/>
            <a:ext cx="3824747" cy="17245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554F44-B3B3-450B-DB7D-BCF84C01BE5E}"/>
              </a:ext>
            </a:extLst>
          </p:cNvPr>
          <p:cNvSpPr/>
          <p:nvPr/>
        </p:nvSpPr>
        <p:spPr>
          <a:xfrm>
            <a:off x="98323" y="3193026"/>
            <a:ext cx="3982066" cy="35224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ED54A7-2233-C0A6-189E-6D2C213D36E6}"/>
              </a:ext>
            </a:extLst>
          </p:cNvPr>
          <p:cNvSpPr/>
          <p:nvPr/>
        </p:nvSpPr>
        <p:spPr>
          <a:xfrm>
            <a:off x="4139380" y="3193026"/>
            <a:ext cx="3814917" cy="19689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F233C3-56A1-9E60-BF4E-67D5C9BB8E0B}"/>
              </a:ext>
            </a:extLst>
          </p:cNvPr>
          <p:cNvSpPr/>
          <p:nvPr/>
        </p:nvSpPr>
        <p:spPr>
          <a:xfrm>
            <a:off x="8111612" y="3193026"/>
            <a:ext cx="3785420" cy="19689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28CE41-218B-C06B-92DF-D8FBFC5BA785}"/>
              </a:ext>
            </a:extLst>
          </p:cNvPr>
          <p:cNvSpPr/>
          <p:nvPr/>
        </p:nvSpPr>
        <p:spPr>
          <a:xfrm>
            <a:off x="4139380" y="5378245"/>
            <a:ext cx="7757651" cy="1337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E5EBAC-3EE2-3CAC-C4E4-3F0BB4ABDF27}"/>
              </a:ext>
            </a:extLst>
          </p:cNvPr>
          <p:cNvSpPr/>
          <p:nvPr/>
        </p:nvSpPr>
        <p:spPr>
          <a:xfrm>
            <a:off x="4139380" y="501445"/>
            <a:ext cx="7757651" cy="7949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6767F0-36E1-4C1B-17CD-B99A058F2E97}"/>
              </a:ext>
            </a:extLst>
          </p:cNvPr>
          <p:cNvSpPr/>
          <p:nvPr/>
        </p:nvSpPr>
        <p:spPr>
          <a:xfrm>
            <a:off x="9802760" y="0"/>
            <a:ext cx="2389239" cy="4154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38E25B-1195-47A9-9C23-189FDDAB859A}"/>
              </a:ext>
            </a:extLst>
          </p:cNvPr>
          <p:cNvSpPr/>
          <p:nvPr/>
        </p:nvSpPr>
        <p:spPr>
          <a:xfrm>
            <a:off x="196645" y="711365"/>
            <a:ext cx="3814917" cy="5850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2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monisha Jovious gandhi</dc:creator>
  <cp:lastModifiedBy>Maria monisha Jovious gandhi</cp:lastModifiedBy>
  <cp:revision>1</cp:revision>
  <dcterms:created xsi:type="dcterms:W3CDTF">2025-01-18T11:37:44Z</dcterms:created>
  <dcterms:modified xsi:type="dcterms:W3CDTF">2025-01-18T12:34:52Z</dcterms:modified>
</cp:coreProperties>
</file>