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6" r:id="rId6"/>
    <p:sldId id="279" r:id="rId7"/>
    <p:sldId id="280" r:id="rId8"/>
    <p:sldId id="281" r:id="rId9"/>
    <p:sldId id="282" r:id="rId10"/>
    <p:sldId id="285" r:id="rId11"/>
    <p:sldId id="28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64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29.09.2022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29.09.2022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1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29.09.2022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03899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818996"/>
            <a:ext cx="3485073" cy="1610003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4000" dirty="0"/>
              <a:t>Чем мы обязаны математике Древней Индии?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854440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ru-RU" sz="2300" dirty="0"/>
              <a:t>Выполнила студентка группы </a:t>
            </a:r>
            <a:r>
              <a:rPr lang="en-US" sz="2300" dirty="0"/>
              <a:t>P3121 </a:t>
            </a:r>
            <a:r>
              <a:rPr lang="ru-RU" sz="2300" dirty="0"/>
              <a:t>Махмудова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8755A-6DDA-12E3-34A2-63328245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 Древней Индии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01BC2-9C8E-0D0E-7258-56199BB4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76" y="1866900"/>
            <a:ext cx="5171557" cy="4190999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Среди наиболее древних из сохранившихся индийских текстов, содержащих математические сведения, выделяется серия книг Шульба-сутры. Самые старые редакции этих книг относятся к VI веку до н. э., позднее они постоянно дополнялись. Уже в этих древних манускриптах содержатся богатые математические сведения, по своему уровню не уступающие вавилонским.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Katyayana Sulbasutra | Exotic India Art">
            <a:extLst>
              <a:ext uri="{FF2B5EF4-FFF2-40B4-BE49-F238E27FC236}">
                <a16:creationId xmlns:a16="http://schemas.microsoft.com/office/drawing/2014/main" id="{786377F2-1C5F-EC55-B9F9-AEC5F8FB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859973"/>
            <a:ext cx="3015268" cy="453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sz="4000" dirty="0"/>
              <a:t>Основные достижения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854089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2400" dirty="0"/>
              <a:t>Десятичная позиционная система счисления</a:t>
            </a:r>
          </a:p>
          <a:p>
            <a:pPr rtl="0"/>
            <a:r>
              <a:rPr lang="ru-RU" sz="2400" dirty="0"/>
              <a:t>Знак нуль</a:t>
            </a:r>
          </a:p>
          <a:p>
            <a:pPr rtl="0"/>
            <a:r>
              <a:rPr lang="ru-RU" sz="2400" dirty="0"/>
              <a:t>Слова, обозначающие числа</a:t>
            </a:r>
          </a:p>
          <a:p>
            <a:pPr rtl="0"/>
            <a:r>
              <a:rPr lang="ru-RU" sz="2400" dirty="0"/>
              <a:t>Дроби, извлечение квадратных и кубических корней, число Пи</a:t>
            </a:r>
          </a:p>
          <a:p>
            <a:pPr marL="36900" indent="0" rtl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662FA-615A-55C2-7572-1224AC18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175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Десятичная позиционная система счисления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A7649-8F84-18B5-3990-A827E436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8800"/>
            <a:ext cx="5171557" cy="4342907"/>
          </a:xfrm>
        </p:spPr>
        <p:txBody>
          <a:bodyPr/>
          <a:lstStyle/>
          <a:p>
            <a:r>
              <a:rPr lang="ru-RU" sz="210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Около 500 г. н. э. индийские учёные изобрели десятичную позиционную систему записи чисел.</a:t>
            </a:r>
          </a:p>
          <a:p>
            <a:r>
              <a:rPr lang="ru-RU" sz="210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Несколько видоизменившись, эти значки стали современными цифрами, которые мы называем арабскими, а сами арабы — индийскими.</a:t>
            </a:r>
          </a:p>
        </p:txBody>
      </p:sp>
      <p:pic>
        <p:nvPicPr>
          <p:cNvPr id="2050" name="Picture 2" descr="Образование и развитие математики Древнего Востока. Арабская цивилизация и  ее предшественники - Реферат">
            <a:extLst>
              <a:ext uri="{FF2B5EF4-FFF2-40B4-BE49-F238E27FC236}">
                <a16:creationId xmlns:a16="http://schemas.microsoft.com/office/drawing/2014/main" id="{E8E040F3-63FD-50B3-1860-0E0A1A3F2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828800"/>
            <a:ext cx="2880795" cy="43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04457-FF01-D397-9241-4C5FCEBE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 нуль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FC2D2-C2BD-4512-13D7-ABD4FB6C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10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Первое известное нам употребление знака «нуль» мы находим в одной из священных книг, датируемой примерно 200 годом до н. э.,  неизвестно, откуда в Индию пришла эта идея – от греков, из Китая или индийцы изобрели этот важный символ самостоятельно. </a:t>
            </a:r>
          </a:p>
        </p:txBody>
      </p:sp>
      <p:pic>
        <p:nvPicPr>
          <p:cNvPr id="4098" name="Picture 2" descr="История математики в Индии — Википедия">
            <a:extLst>
              <a:ext uri="{FF2B5EF4-FFF2-40B4-BE49-F238E27FC236}">
                <a16:creationId xmlns:a16="http://schemas.microsoft.com/office/drawing/2014/main" id="{2B7AC233-00DD-51B0-E4E9-744FCE57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933824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Буддизм. Завоевание Индии | 5 класс | Всеобщая история">
            <a:extLst>
              <a:ext uri="{FF2B5EF4-FFF2-40B4-BE49-F238E27FC236}">
                <a16:creationId xmlns:a16="http://schemas.microsoft.com/office/drawing/2014/main" id="{B94367D1-3957-2BF4-FB69-CC2260F3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24" y="3881434"/>
            <a:ext cx="5916876" cy="14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9B1C-29CE-19BA-5EDF-2359E8B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Слова, обозначающие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0E88B-10EE-7D7D-822D-CB11BC95B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481263"/>
          </a:xfrm>
        </p:spPr>
        <p:txBody>
          <a:bodyPr/>
          <a:lstStyle/>
          <a:p>
            <a:r>
              <a:rPr lang="ru-RU" sz="210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В этой системе названия чисел заменяются словами и числовыми коннотациями. Например, вместо “двух” употребляют слова “глаза”, “руки”, “крылья” или “близнецы”, “четырех” слово “океаны” (в индийской географической мифологии было 4 океана), вместо “десяти” – “пальцы”; 32-это “зубы”, 100-“человеческий век”, ноль – “пустое место”. Порядок слов был противоположный употребляемому в письме.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75E35-80EB-991E-8D40-0F0B67873259}"/>
              </a:ext>
            </a:extLst>
          </p:cNvPr>
          <p:cNvSpPr txBox="1"/>
          <p:nvPr/>
        </p:nvSpPr>
        <p:spPr>
          <a:xfrm>
            <a:off x="852055" y="4991101"/>
            <a:ext cx="106887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4320 000 = “4 пустые места-зубы-океаны” или 0-0-0-0-32-4</a:t>
            </a:r>
          </a:p>
        </p:txBody>
      </p:sp>
    </p:spTree>
    <p:extLst>
      <p:ext uri="{BB962C8B-B14F-4D97-AF65-F5344CB8AC3E}">
        <p14:creationId xmlns:p14="http://schemas.microsoft.com/office/powerpoint/2010/main" val="32717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32A18-AAD8-8D00-5D81-7A654F5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Дроби, извлечение квадратных и кубических корней, число Пи</a:t>
            </a:r>
            <a:br>
              <a:rPr lang="ru-RU" sz="48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5EFAD-D246-8329-67B1-C92FCA07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431" y="1633537"/>
            <a:ext cx="7938569" cy="4810125"/>
          </a:xfrm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В Античности дроби уже использовались в математических расчетах, только с одним отличием, числитель располагался под знаменателем. Впервые писать дроби привычным нам способом начали в Древней Индии.</a:t>
            </a:r>
          </a:p>
          <a:p>
            <a:r>
              <a:rPr lang="ru-RU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Термин «корень» появился из индийского слово «мула», что означало основание и корень (растения) 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К V—VI векам относятся труды </a:t>
            </a:r>
            <a:r>
              <a:rPr lang="ru-RU" b="0" i="0" dirty="0" err="1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Ариабхаты</a:t>
            </a:r>
            <a:r>
              <a:rPr lang="ru-RU" b="0" i="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, выдающегося индийского математика и астронома. Вычислил приблизительное значение числа π π=62832/20000. Приблизительно 3.1416 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5122" name="Picture 2" descr="Ариабхата — Википедия">
            <a:extLst>
              <a:ext uri="{FF2B5EF4-FFF2-40B4-BE49-F238E27FC236}">
                <a16:creationId xmlns:a16="http://schemas.microsoft.com/office/drawing/2014/main" id="{599D4D67-DECD-E406-CC65-13EBE4F7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866900"/>
            <a:ext cx="2977168" cy="42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5" y="124375"/>
            <a:ext cx="512274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sz="4000" dirty="0"/>
              <a:t>Спасибо за внимание </a:t>
            </a:r>
            <a:r>
              <a:rPr lang="ru-RU" sz="4000" dirty="0">
                <a:sym typeface="Wingdings" panose="05000000000000000000" pitchFamily="2" charset="2"/>
              </a:rPr>
              <a:t></a:t>
            </a:r>
            <a:endParaRPr lang="ru-RU" sz="4000" dirty="0"/>
          </a:p>
        </p:txBody>
      </p:sp>
      <p:pic>
        <p:nvPicPr>
          <p:cNvPr id="1026" name="Picture 2" descr="Математика в древней Индии">
            <a:extLst>
              <a:ext uri="{FF2B5EF4-FFF2-40B4-BE49-F238E27FC236}">
                <a16:creationId xmlns:a16="http://schemas.microsoft.com/office/drawing/2014/main" id="{714662D7-C5CA-3261-F2AF-808D749A6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30" y="1478625"/>
            <a:ext cx="4186236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60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{D8FEF350-BF23-4F45-BD67-F069A34B6FDE}tf55705232_win32</Template>
  <TotalTime>89</TotalTime>
  <Words>367</Words>
  <Application>Microsoft Office PowerPoint</Application>
  <PresentationFormat>Широкоэкранный</PresentationFormat>
  <Paragraphs>25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СланецVTI</vt:lpstr>
      <vt:lpstr>Чем мы обязаны математике Древней Индии?</vt:lpstr>
      <vt:lpstr>Математика Древней Индии</vt:lpstr>
      <vt:lpstr>Основные достижения</vt:lpstr>
      <vt:lpstr>Десятичная позиционная система счисления</vt:lpstr>
      <vt:lpstr>Знак нуль</vt:lpstr>
      <vt:lpstr>Слова, обозначающие числа</vt:lpstr>
      <vt:lpstr>Дроби, извлечение квадратных и кубических корней, число Пи </vt:lpstr>
      <vt:lpstr>Спасибо за внимание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Чем мы обязаны математике Древней Индии?</dc:title>
  <dc:creator>Махмудова Мария Александровна</dc:creator>
  <cp:lastModifiedBy>Махмудова Мария Александровна</cp:lastModifiedBy>
  <cp:revision>2</cp:revision>
  <dcterms:created xsi:type="dcterms:W3CDTF">2022-09-29T07:14:47Z</dcterms:created>
  <dcterms:modified xsi:type="dcterms:W3CDTF">2022-09-29T08:44:22Z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