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F81A62D-AB46-47D2-9DB7-EB4040B1A919}">
          <p14:sldIdLst>
            <p14:sldId id="256"/>
            <p14:sldId id="257"/>
            <p14:sldId id="258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963" autoAdjust="0"/>
  </p:normalViewPr>
  <p:slideViewPr>
    <p:cSldViewPr snapToGrid="0">
      <p:cViewPr varScale="1">
        <p:scale>
          <a:sx n="65" d="100"/>
          <a:sy n="65" d="100"/>
        </p:scale>
        <p:origin x="-696" y="-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06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1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01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67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66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78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23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56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77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45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5B364-6D4E-4D31-BD19-CA5FBD89187F}" type="datetimeFigureOut">
              <a:rPr lang="ru-RU" smtClean="0"/>
              <a:pPr/>
              <a:t>12.03.2019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54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5227" y="1713185"/>
            <a:ext cx="8902261" cy="229125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Магистерская диссертация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«Анализ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возможностей использования полупроводникового преобразователя в составе рулевого привода электромеханического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тягача»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body" sz="half" idx="2"/>
          </p:nvPr>
        </p:nvSpPr>
        <p:spPr>
          <a:xfrm>
            <a:off x="6611008" y="4811110"/>
            <a:ext cx="4961212" cy="1726324"/>
          </a:xfrm>
        </p:spPr>
        <p:txBody>
          <a:bodyPr>
            <a:no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Раевская М.А.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М30-220-17М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: Аверин С.В.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25212" y="490422"/>
            <a:ext cx="109622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0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«Московский авиационный институт»</a:t>
            </a:r>
          </a:p>
          <a:p>
            <a:pPr algn="ctr"/>
            <a:r>
              <a:rPr lang="ru-RU" sz="20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институт)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Актуальность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1261" y="1266123"/>
            <a:ext cx="11517086" cy="2636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Традиционно, как в отечественном, так и в зарубежном машиностроении, для реализации значительного усилия при сравнительно малых габаритах используется гидравлические приводы( гидроцилиндры на колесных трапециях,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гидромоторы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). Однако, в условиях работы на транспортном средстве с применением аккумуляторных батарей, применение гидравлического привода поворота в явном виде не является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энергоэффективным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Поэтому в настоящее время актуальна тема использования электропривода в системе рулевой системы.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0356" y="4338411"/>
            <a:ext cx="10515600" cy="147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700" dirty="0" smtClean="0">
                <a:latin typeface="Times New Roman" pitchFamily="18" charset="0"/>
                <a:ea typeface="+mj-ea"/>
                <a:cs typeface="Times New Roman" pitchFamily="18" charset="0"/>
              </a:rPr>
              <a:t>Цель</a:t>
            </a:r>
            <a:r>
              <a:rPr lang="en-US" sz="4700" dirty="0" smtClean="0"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  <a:endParaRPr lang="ru-RU" sz="47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7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эффективности замены гидравлического привода поворота на рулевой привод с полупроводниковым преобразователем</a:t>
            </a:r>
            <a:endParaRPr lang="en-US" sz="31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7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4" y="365126"/>
            <a:ext cx="10515600" cy="69642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4" y="1250731"/>
            <a:ext cx="10515600" cy="4926232"/>
          </a:xfrm>
        </p:spPr>
        <p:txBody>
          <a:bodyPr>
            <a:normAutofit/>
          </a:bodyPr>
          <a:lstStyle/>
          <a:p>
            <a:r>
              <a:rPr lang="ru-RU" dirty="0" smtClean="0"/>
              <a:t>- анализ данных усилий при повороте колеса и приведение их к валу двигателя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-анализ возможных типов двигателя при замене гидравлического привода электрическим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Методы определения параметров двигателя необходимых для создания математической модели двигателя</a:t>
            </a:r>
            <a:r>
              <a:rPr lang="en-US" dirty="0" smtClean="0"/>
              <a:t>;</a:t>
            </a:r>
          </a:p>
          <a:p>
            <a:r>
              <a:rPr lang="ru-RU" dirty="0" smtClean="0"/>
              <a:t>Построение ИКМ двигателя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Анализ способов регулирования преобразователем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Разработка алгоритма регулирования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7387" y="367273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Анализ существующих систем рулевого привода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5547" y="1750979"/>
            <a:ext cx="10515600" cy="391979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Проблема управления поворотом колес была актуальна задолго до массового распространения автомобилей. Принцип поворота на разные углы в повороте запатентована в 1918 г. В 20 – 40-х годов 20-го века для управления поротом колеса применялись механические передачи.  Позднее в системе рулевого привода начали применять гидравлические системы.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7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Кинематическая схема рулевого привода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796" y="2649071"/>
            <a:ext cx="8665034" cy="140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8886" y="215153"/>
            <a:ext cx="10515600" cy="1083516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Структурная схема преобразователя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870" y="1082488"/>
            <a:ext cx="11752130" cy="393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19957" y="5289176"/>
            <a:ext cx="10515600" cy="1083516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C</a:t>
            </a:r>
            <a:r>
              <a:rPr lang="ru-RU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У- схема управления</a:t>
            </a:r>
            <a:r>
              <a:rPr lang="en-US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;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СТК – силовые транзисторные ключи</a:t>
            </a:r>
            <a:r>
              <a:rPr lang="en-US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;</a:t>
            </a:r>
            <a:endParaRPr lang="ru-RU" sz="2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ДУ – датчик угла поворота</a:t>
            </a:r>
            <a:r>
              <a:rPr lang="en-US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;</a:t>
            </a:r>
            <a:endParaRPr lang="ru-RU" sz="2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ДТ – датчик тока.</a:t>
            </a:r>
            <a:endParaRPr lang="en-US" sz="2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104</Words>
  <Application>Microsoft Office PowerPoint</Application>
  <PresentationFormat>Произвольный</PresentationFormat>
  <Paragraphs>27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Выпускная квалификационная работа Магистерская диссертация  Тема «Анализ возможностей использования полупроводникового преобразователя в составе рулевого привода электромеханического тягача»</vt:lpstr>
      <vt:lpstr>Актуальность</vt:lpstr>
      <vt:lpstr>Задачи:</vt:lpstr>
      <vt:lpstr>Анализ существующих систем рулевого привода</vt:lpstr>
      <vt:lpstr>Кинематическая схема рулевого привода</vt:lpstr>
      <vt:lpstr>Структурная схема преобразователя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Раевская</dc:creator>
  <cp:lastModifiedBy>Мария</cp:lastModifiedBy>
  <cp:revision>77</cp:revision>
  <dcterms:created xsi:type="dcterms:W3CDTF">2018-10-24T14:27:44Z</dcterms:created>
  <dcterms:modified xsi:type="dcterms:W3CDTF">2019-03-12T12:48:14Z</dcterms:modified>
</cp:coreProperties>
</file>