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EF81A62D-AB46-47D2-9DB7-EB4040B1A91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963" autoAdjust="0"/>
  </p:normalViewPr>
  <p:slideViewPr>
    <p:cSldViewPr snapToGrid="0">
      <p:cViewPr varScale="1">
        <p:scale>
          <a:sx n="58" d="100"/>
          <a:sy n="58" d="100"/>
        </p:scale>
        <p:origin x="-102" y="-1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306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30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81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10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26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86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27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22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45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27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24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B364-6D4E-4D31-BD19-CA5FBD89187F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D824-8B2A-43E0-AFC2-2CEAB81E60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05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5227" y="1713185"/>
            <a:ext cx="8902261" cy="22912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«Анализ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использования полупроводникового преобразователя в составе рулевого привода электромеханического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тягача»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6611008" y="4811110"/>
            <a:ext cx="4961212" cy="1726324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Раевская М.А.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М30-220-17М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: Аверин С.В.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5212" y="490422"/>
            <a:ext cx="10962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авиационный институт»</a:t>
            </a:r>
          </a:p>
          <a:p>
            <a:pPr algn="ctr"/>
            <a:r>
              <a:rPr lang="ru-RU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институт)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0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261" y="1266123"/>
            <a:ext cx="11517086" cy="263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0356" y="4338411"/>
            <a:ext cx="10515600" cy="147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700" dirty="0" smtClean="0">
                <a:latin typeface="Times New Roman" pitchFamily="18" charset="0"/>
                <a:ea typeface="+mj-ea"/>
                <a:cs typeface="Times New Roman" pitchFamily="18" charset="0"/>
              </a:rPr>
              <a:t>Цель</a:t>
            </a:r>
            <a:r>
              <a:rPr lang="en-US" sz="4700" dirty="0" smtClean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endParaRPr lang="ru-RU" sz="47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7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Исследование применения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полупроводникового преобразователя в составе рулевого привода электромеханического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тягача</a:t>
            </a:r>
            <a:endParaRPr lang="en-US" sz="33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3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69642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4" y="1250731"/>
            <a:ext cx="10515600" cy="4926232"/>
          </a:xfrm>
        </p:spPr>
        <p:txBody>
          <a:bodyPr>
            <a:normAutofit/>
          </a:bodyPr>
          <a:lstStyle/>
          <a:p>
            <a:r>
              <a:rPr lang="ru-RU" dirty="0" smtClean="0"/>
              <a:t>- </a:t>
            </a:r>
            <a:r>
              <a:rPr lang="ru-RU" dirty="0" smtClean="0"/>
              <a:t>исследование режимов работы двигателя в системе рулевого привода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- </a:t>
            </a:r>
            <a:r>
              <a:rPr lang="ru-RU" dirty="0" smtClean="0"/>
              <a:t>разработка преобразователя для управления двигателем, управляющим углом поворота колеса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8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1143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Историческая справка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5547" y="1191984"/>
            <a:ext cx="10515600" cy="447879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ru-RU" dirty="0" smtClean="0"/>
              <a:t>Проблема управления поворотом колес была актуальна задолго до массового распространения автомобилей. Принцип поворота на разные углы в повороте запатентована в 1918 г. В 20 – 40-х годов 20-го века для управления поротом колеса применялись механические передачи. </a:t>
            </a:r>
            <a:r>
              <a:rPr lang="ru-RU" dirty="0" smtClean="0"/>
              <a:t> </a:t>
            </a:r>
            <a:r>
              <a:rPr lang="ru-RU" dirty="0" smtClean="0"/>
              <a:t>Позднее в системе рулевого привода начали применять гидравлические системы. С 1958 года начали применять </a:t>
            </a:r>
            <a:r>
              <a:rPr lang="ru-RU" dirty="0" err="1" smtClean="0"/>
              <a:t>мотор-колеса</a:t>
            </a:r>
            <a:r>
              <a:rPr lang="ru-RU" dirty="0" smtClean="0"/>
              <a:t>, то есть колеса в строенным электроприводом, тормозной системой  и силовой передачей.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3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Структурная схема рулевого привода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6057" y="1646999"/>
            <a:ext cx="3309390" cy="452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Структурная схема преобразователя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86" y="2171701"/>
            <a:ext cx="11752130" cy="393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121</Words>
  <Application>Microsoft Office PowerPoint</Application>
  <PresentationFormat>Произвольный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Выпускная квалификационная работа Магистерская диссертация  Тема «Анализ возможностей использования полупроводникового преобразователя в составе рулевого привода электромеханического тягача»</vt:lpstr>
      <vt:lpstr>Актуальность</vt:lpstr>
      <vt:lpstr>Задачи:</vt:lpstr>
      <vt:lpstr>Историческая справка</vt:lpstr>
      <vt:lpstr>Структурная схема рулевого привода</vt:lpstr>
      <vt:lpstr>Структурная схема преобразователя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Раевская</dc:creator>
  <cp:lastModifiedBy>raevskayama</cp:lastModifiedBy>
  <cp:revision>25</cp:revision>
  <dcterms:created xsi:type="dcterms:W3CDTF">2018-10-24T14:27:44Z</dcterms:created>
  <dcterms:modified xsi:type="dcterms:W3CDTF">2018-12-19T12:05:06Z</dcterms:modified>
</cp:coreProperties>
</file>