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F81A62D-AB46-47D2-9DB7-EB4040B1A919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963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outlineViewPr>
    <p:cViewPr>
      <p:scale>
        <a:sx n="33" d="100"/>
        <a:sy n="33" d="100"/>
      </p:scale>
      <p:origin x="0" y="-4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0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7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5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4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B364-6D4E-4D31-BD19-CA5FBD89187F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824-8B2A-43E0-AFC2-2CEAB81E60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5226" y="1713185"/>
            <a:ext cx="8902262" cy="22912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«Анализ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 использования полупроводникового преобразователя в составе рулевого привода электромеханического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тягача»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sz="half" idx="2"/>
          </p:nvPr>
        </p:nvSpPr>
        <p:spPr>
          <a:xfrm>
            <a:off x="6611008" y="4811110"/>
            <a:ext cx="4961212" cy="1726324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Раевская М.А.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М30-220-17М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: Аверин С.В.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5213" y="490422"/>
            <a:ext cx="10962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авиационный институт»</a:t>
            </a:r>
          </a:p>
          <a:p>
            <a:pPr algn="ctr"/>
            <a:r>
              <a:rPr lang="ru-RU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институт)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9407"/>
            <a:ext cx="10515600" cy="47475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 smtClean="0"/>
              <a:t>настоящее время при создании сложных технических объектов часто в приоритете ставится их энергоэффективность, экологичность и экономия ресурсов. Одним из способов снижения энергопотребления является внедрение систем регулируемого электропривода. Синхронный двигатель с постоянными магнитами (СДПМ) находит всё большее применение в таких системах регулируемого электропривода, так как он обладает высоким КПД, что обусловливается отсутствием потерь в роторе, лучшим отношением максимальной полезной мощности к массе по сравнению с другими двигателями аналогичной мощности , а также высокими эксплуатационными характеристиками из-за неимения скользящих контактов. Поэтому исследование </a:t>
            </a:r>
            <a:r>
              <a:rPr lang="ru-RU" dirty="0" err="1" smtClean="0"/>
              <a:t>энергоэффективного</a:t>
            </a:r>
            <a:r>
              <a:rPr lang="ru-RU" dirty="0" smtClean="0"/>
              <a:t> электропривода на базе СДПМ является актуальной задачей.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3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0731"/>
            <a:ext cx="10515600" cy="4926232"/>
          </a:xfrm>
        </p:spPr>
        <p:txBody>
          <a:bodyPr>
            <a:normAutofit/>
          </a:bodyPr>
          <a:lstStyle/>
          <a:p>
            <a:r>
              <a:rPr lang="ru-RU" dirty="0" smtClean="0"/>
              <a:t>- составлении математической модели СДПМ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/>
              <a:t>- исследование особенностей процесса регулирования скорости </a:t>
            </a:r>
            <a:r>
              <a:rPr lang="ru-RU" dirty="0" smtClean="0"/>
              <a:t>СДМП </a:t>
            </a:r>
            <a:r>
              <a:rPr lang="ru-RU" dirty="0"/>
              <a:t>для обеспечения энергосбережения и возможности построения системы частотного управления </a:t>
            </a:r>
            <a:r>
              <a:rPr lang="ru-RU" dirty="0" smtClean="0"/>
              <a:t>СДПМ;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разработка системы векторного управления с возможностью задания модулей вектора тока статора и вектора основного потокосцепления и угла между ними;</a:t>
            </a:r>
          </a:p>
          <a:p>
            <a:r>
              <a:rPr lang="ru-RU" dirty="0"/>
              <a:t>- синтез системы управления </a:t>
            </a:r>
            <a:r>
              <a:rPr lang="ru-RU" dirty="0" smtClean="0"/>
              <a:t>преобразователя, </a:t>
            </a:r>
            <a:r>
              <a:rPr lang="ru-RU" dirty="0"/>
              <a:t>обеспечивающей минимум потерь энергии в электроприводе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 anchor="ctr">
            <a:normAutofit fontScale="77500" lnSpcReduction="20000"/>
          </a:bodyPr>
          <a:lstStyle/>
          <a:p>
            <a:r>
              <a:rPr lang="ru-RU" dirty="0" smtClean="0"/>
              <a:t>Год рождения транзистора – 1948. За это изобретение его создатели </a:t>
            </a:r>
            <a:r>
              <a:rPr lang="ru-RU" dirty="0" err="1" smtClean="0"/>
              <a:t>Уолтер</a:t>
            </a:r>
            <a:r>
              <a:rPr lang="ru-RU" dirty="0" smtClean="0"/>
              <a:t> </a:t>
            </a:r>
            <a:r>
              <a:rPr lang="ru-RU" dirty="0" err="1" smtClean="0"/>
              <a:t>Браттейн</a:t>
            </a:r>
            <a:r>
              <a:rPr lang="ru-RU" dirty="0" smtClean="0"/>
              <a:t>, Джон Бардин и Вильям </a:t>
            </a:r>
            <a:r>
              <a:rPr lang="ru-RU" dirty="0" err="1" smtClean="0"/>
              <a:t>Шокли</a:t>
            </a:r>
            <a:r>
              <a:rPr lang="ru-RU" dirty="0" smtClean="0"/>
              <a:t> были удостоены Нобелевской премии. Этот транзистор был биполярным. Работы по созданию полевого транзистора велись длительное время, но только в 1958 г. Польскому ученому Станиславу </a:t>
            </a:r>
            <a:r>
              <a:rPr lang="ru-RU" dirty="0" err="1" smtClean="0"/>
              <a:t>Тешнеру</a:t>
            </a:r>
            <a:r>
              <a:rPr lang="ru-RU" dirty="0" smtClean="0"/>
              <a:t>, работавшему во Франции, удалось создать прибор, пригодный для практического применения.</a:t>
            </a:r>
          </a:p>
          <a:p>
            <a:r>
              <a:rPr lang="ru-RU" dirty="0" smtClean="0"/>
              <a:t>В 1958 г. фирмой </a:t>
            </a:r>
            <a:r>
              <a:rPr lang="ru-RU" dirty="0" err="1" smtClean="0"/>
              <a:t>Westinghouse</a:t>
            </a:r>
            <a:r>
              <a:rPr lang="ru-RU" dirty="0" smtClean="0"/>
              <a:t> были разработаны тиристоры – мощные полупроводниковые приборы, пришедшие на смену управляемым ртутным выпрямителям и совершившие подлинную революцию в управляемом электроприводе и </a:t>
            </a:r>
            <a:r>
              <a:rPr lang="ru-RU" dirty="0" err="1" smtClean="0"/>
              <a:t>электротехнологии</a:t>
            </a:r>
            <a:endParaRPr lang="ru-RU" dirty="0" smtClean="0"/>
          </a:p>
          <a:p>
            <a:r>
              <a:rPr lang="ru-RU" dirty="0" smtClean="0"/>
              <a:t>90-е годы ознаменовались изобретением </a:t>
            </a:r>
            <a:r>
              <a:rPr lang="ru-RU" dirty="0" err="1" smtClean="0"/>
              <a:t>Ниидзавой</a:t>
            </a:r>
            <a:r>
              <a:rPr lang="ru-RU" dirty="0" smtClean="0"/>
              <a:t> (фирма «Тошиба», Япония) IGBT–транзистора. Появление этого прибора привело к настоящей революции в электроприводе переменного тока и вызвало его бурное развитие.</a:t>
            </a:r>
          </a:p>
          <a:p>
            <a:pPr marL="0" indent="0" algn="just">
              <a:buNone/>
            </a:pPr>
            <a:r>
              <a:rPr lang="ru-RU" dirty="0" smtClean="0"/>
              <a:t>История развития преобразовательной техники насчитывает десятки лет. Существенный скачок в развитии преобразовательной техники произошел в шестидесятых годах, когда были созданы первые неуправляемые (диоды) и управляемые (тиристоры) силовые полупроводниковые элементы.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7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201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Магистерская диссертация  Тема «Анализ возможностей использования полупроводникового преобразователя в составе рулевого привода электромеханического тягача»</vt:lpstr>
      <vt:lpstr>Актуальность</vt:lpstr>
      <vt:lpstr>Задачи</vt:lpstr>
      <vt:lpstr>История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Раевская</dc:creator>
  <cp:lastModifiedBy>Мария Раевская</cp:lastModifiedBy>
  <cp:revision>10</cp:revision>
  <dcterms:created xsi:type="dcterms:W3CDTF">2018-10-24T14:27:44Z</dcterms:created>
  <dcterms:modified xsi:type="dcterms:W3CDTF">2018-11-08T14:27:05Z</dcterms:modified>
</cp:coreProperties>
</file>