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1CA35-BD87-4103-B510-315D1AC363C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F44FDA-1E4E-4BC5-973D-9CF642D11B99}">
      <dgm:prSet/>
      <dgm:spPr/>
      <dgm:t>
        <a:bodyPr/>
        <a:lstStyle/>
        <a:p>
          <a:r>
            <a:rPr lang="en-US"/>
            <a:t>Data cleaning is the process of detecting and correcting errors in datasets.</a:t>
          </a:r>
        </a:p>
      </dgm:t>
    </dgm:pt>
    <dgm:pt modelId="{C7BA6AAF-D6BC-45B3-9964-18B888DE22D6}" type="parTrans" cxnId="{BE06CCF9-C7CC-43F0-9637-DF158CBA077C}">
      <dgm:prSet/>
      <dgm:spPr/>
      <dgm:t>
        <a:bodyPr/>
        <a:lstStyle/>
        <a:p>
          <a:endParaRPr lang="en-US"/>
        </a:p>
      </dgm:t>
    </dgm:pt>
    <dgm:pt modelId="{AEAFD986-43E5-4719-A1FD-43D8D7EDCCB3}" type="sibTrans" cxnId="{BE06CCF9-C7CC-43F0-9637-DF158CBA077C}">
      <dgm:prSet/>
      <dgm:spPr/>
      <dgm:t>
        <a:bodyPr/>
        <a:lstStyle/>
        <a:p>
          <a:endParaRPr lang="en-US"/>
        </a:p>
      </dgm:t>
    </dgm:pt>
    <dgm:pt modelId="{8EAD67E5-6FB2-4F77-87C4-109B5E8B6D8A}">
      <dgm:prSet/>
      <dgm:spPr/>
      <dgm:t>
        <a:bodyPr/>
        <a:lstStyle/>
        <a:p>
          <a:r>
            <a:rPr lang="en-US"/>
            <a:t>It ensures data accuracy, consistency, and reliability.</a:t>
          </a:r>
        </a:p>
      </dgm:t>
    </dgm:pt>
    <dgm:pt modelId="{F29ECB04-0B62-4184-9063-4DFE720F2CFF}" type="parTrans" cxnId="{4CF06135-FBFA-42A0-AE04-ADE749315BB5}">
      <dgm:prSet/>
      <dgm:spPr/>
      <dgm:t>
        <a:bodyPr/>
        <a:lstStyle/>
        <a:p>
          <a:endParaRPr lang="en-US"/>
        </a:p>
      </dgm:t>
    </dgm:pt>
    <dgm:pt modelId="{87B6D35D-013B-41CB-B009-78D106204495}" type="sibTrans" cxnId="{4CF06135-FBFA-42A0-AE04-ADE749315BB5}">
      <dgm:prSet/>
      <dgm:spPr/>
      <dgm:t>
        <a:bodyPr/>
        <a:lstStyle/>
        <a:p>
          <a:endParaRPr lang="en-US"/>
        </a:p>
      </dgm:t>
    </dgm:pt>
    <dgm:pt modelId="{A2FEB95C-4731-441C-8D7C-904EA934FAD0}">
      <dgm:prSet/>
      <dgm:spPr/>
      <dgm:t>
        <a:bodyPr/>
        <a:lstStyle/>
        <a:p>
          <a:r>
            <a:rPr lang="en-US"/>
            <a:t>Steps include handling missing values, removing duplicates, correcting errors, and standardi</a:t>
          </a:r>
          <a:r>
            <a:rPr lang="en-GB"/>
            <a:t>s</a:t>
          </a:r>
          <a:r>
            <a:rPr lang="en-US"/>
            <a:t>ing formats.</a:t>
          </a:r>
        </a:p>
      </dgm:t>
    </dgm:pt>
    <dgm:pt modelId="{BE7F2964-95AD-4437-B01D-D0F98CAAD8F5}" type="parTrans" cxnId="{8CBE46D6-CB89-4E66-9268-0A776B9F81ED}">
      <dgm:prSet/>
      <dgm:spPr/>
      <dgm:t>
        <a:bodyPr/>
        <a:lstStyle/>
        <a:p>
          <a:endParaRPr lang="en-US"/>
        </a:p>
      </dgm:t>
    </dgm:pt>
    <dgm:pt modelId="{A63E4B0A-2F51-40C6-BB0A-0CBD5CF26686}" type="sibTrans" cxnId="{8CBE46D6-CB89-4E66-9268-0A776B9F81ED}">
      <dgm:prSet/>
      <dgm:spPr/>
      <dgm:t>
        <a:bodyPr/>
        <a:lstStyle/>
        <a:p>
          <a:endParaRPr lang="en-US"/>
        </a:p>
      </dgm:t>
    </dgm:pt>
    <dgm:pt modelId="{5023ED0C-C696-4AF0-B91F-1DEE29F0F0AE}" type="pres">
      <dgm:prSet presAssocID="{E9E1CA35-BD87-4103-B510-315D1AC363C5}" presName="linear" presStyleCnt="0">
        <dgm:presLayoutVars>
          <dgm:animLvl val="lvl"/>
          <dgm:resizeHandles val="exact"/>
        </dgm:presLayoutVars>
      </dgm:prSet>
      <dgm:spPr/>
    </dgm:pt>
    <dgm:pt modelId="{DA0D0EEE-308B-4015-A748-740134AAB5D5}" type="pres">
      <dgm:prSet presAssocID="{46F44FDA-1E4E-4BC5-973D-9CF642D11B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D62940-E507-46E7-82F1-7F59061F0942}" type="pres">
      <dgm:prSet presAssocID="{AEAFD986-43E5-4719-A1FD-43D8D7EDCCB3}" presName="spacer" presStyleCnt="0"/>
      <dgm:spPr/>
    </dgm:pt>
    <dgm:pt modelId="{C9BD3502-7784-4744-8827-D69F76F39F00}" type="pres">
      <dgm:prSet presAssocID="{8EAD67E5-6FB2-4F77-87C4-109B5E8B6D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8D7C59-FA88-45BA-A782-5D5D16E212FB}" type="pres">
      <dgm:prSet presAssocID="{87B6D35D-013B-41CB-B009-78D106204495}" presName="spacer" presStyleCnt="0"/>
      <dgm:spPr/>
    </dgm:pt>
    <dgm:pt modelId="{D56C6289-7982-41F4-A959-DBF77BC630C1}" type="pres">
      <dgm:prSet presAssocID="{A2FEB95C-4731-441C-8D7C-904EA934FAD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96F810-3704-4D27-B3B8-D93242C3CFBC}" type="presOf" srcId="{8EAD67E5-6FB2-4F77-87C4-109B5E8B6D8A}" destId="{C9BD3502-7784-4744-8827-D69F76F39F00}" srcOrd="0" destOrd="0" presId="urn:microsoft.com/office/officeart/2005/8/layout/vList2"/>
    <dgm:cxn modelId="{D2D59913-B532-4BDE-A72D-BD160E23BE2C}" type="presOf" srcId="{A2FEB95C-4731-441C-8D7C-904EA934FAD0}" destId="{D56C6289-7982-41F4-A959-DBF77BC630C1}" srcOrd="0" destOrd="0" presId="urn:microsoft.com/office/officeart/2005/8/layout/vList2"/>
    <dgm:cxn modelId="{4CF06135-FBFA-42A0-AE04-ADE749315BB5}" srcId="{E9E1CA35-BD87-4103-B510-315D1AC363C5}" destId="{8EAD67E5-6FB2-4F77-87C4-109B5E8B6D8A}" srcOrd="1" destOrd="0" parTransId="{F29ECB04-0B62-4184-9063-4DFE720F2CFF}" sibTransId="{87B6D35D-013B-41CB-B009-78D106204495}"/>
    <dgm:cxn modelId="{8CBE46D6-CB89-4E66-9268-0A776B9F81ED}" srcId="{E9E1CA35-BD87-4103-B510-315D1AC363C5}" destId="{A2FEB95C-4731-441C-8D7C-904EA934FAD0}" srcOrd="2" destOrd="0" parTransId="{BE7F2964-95AD-4437-B01D-D0F98CAAD8F5}" sibTransId="{A63E4B0A-2F51-40C6-BB0A-0CBD5CF26686}"/>
    <dgm:cxn modelId="{BE06CCF9-C7CC-43F0-9637-DF158CBA077C}" srcId="{E9E1CA35-BD87-4103-B510-315D1AC363C5}" destId="{46F44FDA-1E4E-4BC5-973D-9CF642D11B99}" srcOrd="0" destOrd="0" parTransId="{C7BA6AAF-D6BC-45B3-9964-18B888DE22D6}" sibTransId="{AEAFD986-43E5-4719-A1FD-43D8D7EDCCB3}"/>
    <dgm:cxn modelId="{AC8800FA-370E-48B0-8196-3B4824541DE3}" type="presOf" srcId="{46F44FDA-1E4E-4BC5-973D-9CF642D11B99}" destId="{DA0D0EEE-308B-4015-A748-740134AAB5D5}" srcOrd="0" destOrd="0" presId="urn:microsoft.com/office/officeart/2005/8/layout/vList2"/>
    <dgm:cxn modelId="{4B4C9EFD-1F3C-47FE-9360-D619A604287E}" type="presOf" srcId="{E9E1CA35-BD87-4103-B510-315D1AC363C5}" destId="{5023ED0C-C696-4AF0-B91F-1DEE29F0F0AE}" srcOrd="0" destOrd="0" presId="urn:microsoft.com/office/officeart/2005/8/layout/vList2"/>
    <dgm:cxn modelId="{A7B2F33F-5193-45F0-85B5-05B6E1DEAB30}" type="presParOf" srcId="{5023ED0C-C696-4AF0-B91F-1DEE29F0F0AE}" destId="{DA0D0EEE-308B-4015-A748-740134AAB5D5}" srcOrd="0" destOrd="0" presId="urn:microsoft.com/office/officeart/2005/8/layout/vList2"/>
    <dgm:cxn modelId="{5966A5C3-DCC2-49B4-A4A1-03610C94DB80}" type="presParOf" srcId="{5023ED0C-C696-4AF0-B91F-1DEE29F0F0AE}" destId="{6FD62940-E507-46E7-82F1-7F59061F0942}" srcOrd="1" destOrd="0" presId="urn:microsoft.com/office/officeart/2005/8/layout/vList2"/>
    <dgm:cxn modelId="{A67DEE4F-C8AE-4BC8-9F85-3446E6593A7B}" type="presParOf" srcId="{5023ED0C-C696-4AF0-B91F-1DEE29F0F0AE}" destId="{C9BD3502-7784-4744-8827-D69F76F39F00}" srcOrd="2" destOrd="0" presId="urn:microsoft.com/office/officeart/2005/8/layout/vList2"/>
    <dgm:cxn modelId="{2164334A-C689-41AF-B4FC-B3C50896EAC1}" type="presParOf" srcId="{5023ED0C-C696-4AF0-B91F-1DEE29F0F0AE}" destId="{B28D7C59-FA88-45BA-A782-5D5D16E212FB}" srcOrd="3" destOrd="0" presId="urn:microsoft.com/office/officeart/2005/8/layout/vList2"/>
    <dgm:cxn modelId="{9888E130-8E6C-4CD4-8502-CF4581BEF6B6}" type="presParOf" srcId="{5023ED0C-C696-4AF0-B91F-1DEE29F0F0AE}" destId="{D56C6289-7982-41F4-A959-DBF77BC630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5F8CB-BDE4-478D-A979-152F697BAEA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5E8796B-9DD2-4389-9978-8F39B7D724A3}">
      <dgm:prSet/>
      <dgm:spPr/>
      <dgm:t>
        <a:bodyPr/>
        <a:lstStyle/>
        <a:p>
          <a:r>
            <a:rPr lang="en-US"/>
            <a:t>- Missing values</a:t>
          </a:r>
        </a:p>
      </dgm:t>
    </dgm:pt>
    <dgm:pt modelId="{39044280-8BC0-4307-BF58-010BAEC7569E}" type="parTrans" cxnId="{5F5D10B8-FE1B-4884-998F-0F7A9CA6E6FB}">
      <dgm:prSet/>
      <dgm:spPr/>
      <dgm:t>
        <a:bodyPr/>
        <a:lstStyle/>
        <a:p>
          <a:endParaRPr lang="en-US"/>
        </a:p>
      </dgm:t>
    </dgm:pt>
    <dgm:pt modelId="{0A5610A6-FA0F-4439-AA7C-C51ACBAA5074}" type="sibTrans" cxnId="{5F5D10B8-FE1B-4884-998F-0F7A9CA6E6FB}">
      <dgm:prSet/>
      <dgm:spPr/>
      <dgm:t>
        <a:bodyPr/>
        <a:lstStyle/>
        <a:p>
          <a:endParaRPr lang="en-US"/>
        </a:p>
      </dgm:t>
    </dgm:pt>
    <dgm:pt modelId="{382DA99C-2AE6-499B-A630-9F5F5667D532}">
      <dgm:prSet/>
      <dgm:spPr/>
      <dgm:t>
        <a:bodyPr/>
        <a:lstStyle/>
        <a:p>
          <a:r>
            <a:rPr lang="en-US"/>
            <a:t>- Duplicate records</a:t>
          </a:r>
        </a:p>
      </dgm:t>
    </dgm:pt>
    <dgm:pt modelId="{0D328B2D-7A68-4CDF-B95D-FAB9B70150C4}" type="parTrans" cxnId="{6323EE7D-F506-459B-98FD-C1661F971B41}">
      <dgm:prSet/>
      <dgm:spPr/>
      <dgm:t>
        <a:bodyPr/>
        <a:lstStyle/>
        <a:p>
          <a:endParaRPr lang="en-US"/>
        </a:p>
      </dgm:t>
    </dgm:pt>
    <dgm:pt modelId="{948BA6BF-AE73-4ED5-B466-E655CA8CF28A}" type="sibTrans" cxnId="{6323EE7D-F506-459B-98FD-C1661F971B41}">
      <dgm:prSet/>
      <dgm:spPr/>
      <dgm:t>
        <a:bodyPr/>
        <a:lstStyle/>
        <a:p>
          <a:endParaRPr lang="en-US"/>
        </a:p>
      </dgm:t>
    </dgm:pt>
    <dgm:pt modelId="{F49EF8CB-FCD2-4808-B102-A82D0B307E01}">
      <dgm:prSet/>
      <dgm:spPr/>
      <dgm:t>
        <a:bodyPr/>
        <a:lstStyle/>
        <a:p>
          <a:r>
            <a:rPr lang="en-US"/>
            <a:t>- Inconsistent formats</a:t>
          </a:r>
        </a:p>
      </dgm:t>
    </dgm:pt>
    <dgm:pt modelId="{A97293FB-6BAB-4BEC-882C-A44FBBBC8C6D}" type="parTrans" cxnId="{77CA6539-61D0-4F12-BC18-94193720BEDF}">
      <dgm:prSet/>
      <dgm:spPr/>
      <dgm:t>
        <a:bodyPr/>
        <a:lstStyle/>
        <a:p>
          <a:endParaRPr lang="en-US"/>
        </a:p>
      </dgm:t>
    </dgm:pt>
    <dgm:pt modelId="{F7878BFF-0371-45C5-AA93-78812E5BE82C}" type="sibTrans" cxnId="{77CA6539-61D0-4F12-BC18-94193720BEDF}">
      <dgm:prSet/>
      <dgm:spPr/>
      <dgm:t>
        <a:bodyPr/>
        <a:lstStyle/>
        <a:p>
          <a:endParaRPr lang="en-US"/>
        </a:p>
      </dgm:t>
    </dgm:pt>
    <dgm:pt modelId="{8757F07C-4B63-4F42-97AA-5A55D4CA2388}">
      <dgm:prSet/>
      <dgm:spPr/>
      <dgm:t>
        <a:bodyPr/>
        <a:lstStyle/>
        <a:p>
          <a:r>
            <a:rPr lang="en-US"/>
            <a:t>- Outliers and anomalies</a:t>
          </a:r>
        </a:p>
      </dgm:t>
    </dgm:pt>
    <dgm:pt modelId="{AD15A3A2-6B00-4DF1-B4F5-F23592861143}" type="parTrans" cxnId="{C3334282-1D5E-4493-9D78-61CFCD1F70F7}">
      <dgm:prSet/>
      <dgm:spPr/>
      <dgm:t>
        <a:bodyPr/>
        <a:lstStyle/>
        <a:p>
          <a:endParaRPr lang="en-US"/>
        </a:p>
      </dgm:t>
    </dgm:pt>
    <dgm:pt modelId="{39155754-A25C-4AD8-BFB6-F03991BBF9CB}" type="sibTrans" cxnId="{C3334282-1D5E-4493-9D78-61CFCD1F70F7}">
      <dgm:prSet/>
      <dgm:spPr/>
      <dgm:t>
        <a:bodyPr/>
        <a:lstStyle/>
        <a:p>
          <a:endParaRPr lang="en-US"/>
        </a:p>
      </dgm:t>
    </dgm:pt>
    <dgm:pt modelId="{979BA0EA-F0CC-4FB3-B512-566F1D83CD3C}">
      <dgm:prSet/>
      <dgm:spPr/>
      <dgm:t>
        <a:bodyPr/>
        <a:lstStyle/>
        <a:p>
          <a:r>
            <a:rPr lang="en-US"/>
            <a:t>- Incorrect data types</a:t>
          </a:r>
        </a:p>
      </dgm:t>
    </dgm:pt>
    <dgm:pt modelId="{CCA49DA0-24F6-4E23-A9B0-4681BAA9FA17}" type="parTrans" cxnId="{D2C8A954-C33E-4AB6-BEA6-D1913D30B577}">
      <dgm:prSet/>
      <dgm:spPr/>
      <dgm:t>
        <a:bodyPr/>
        <a:lstStyle/>
        <a:p>
          <a:endParaRPr lang="en-US"/>
        </a:p>
      </dgm:t>
    </dgm:pt>
    <dgm:pt modelId="{0B6BC509-8F53-4098-8002-AEDB67A482A1}" type="sibTrans" cxnId="{D2C8A954-C33E-4AB6-BEA6-D1913D30B577}">
      <dgm:prSet/>
      <dgm:spPr/>
      <dgm:t>
        <a:bodyPr/>
        <a:lstStyle/>
        <a:p>
          <a:endParaRPr lang="en-US"/>
        </a:p>
      </dgm:t>
    </dgm:pt>
    <dgm:pt modelId="{7D2B172D-43D2-4954-8B0E-20D1B73D02ED}">
      <dgm:prSet/>
      <dgm:spPr/>
      <dgm:t>
        <a:bodyPr/>
        <a:lstStyle/>
        <a:p>
          <a:r>
            <a:rPr lang="en-US"/>
            <a:t>- Spelling errors</a:t>
          </a:r>
        </a:p>
      </dgm:t>
    </dgm:pt>
    <dgm:pt modelId="{AB4E9A65-31E8-40EC-A5C5-D4A4C3A68004}" type="parTrans" cxnId="{118A349B-0AAE-46C2-A8AD-C13EFEF29237}">
      <dgm:prSet/>
      <dgm:spPr/>
      <dgm:t>
        <a:bodyPr/>
        <a:lstStyle/>
        <a:p>
          <a:endParaRPr lang="en-US"/>
        </a:p>
      </dgm:t>
    </dgm:pt>
    <dgm:pt modelId="{C16253C7-DD05-40D1-9565-CBA990BD978D}" type="sibTrans" cxnId="{118A349B-0AAE-46C2-A8AD-C13EFEF29237}">
      <dgm:prSet/>
      <dgm:spPr/>
      <dgm:t>
        <a:bodyPr/>
        <a:lstStyle/>
        <a:p>
          <a:endParaRPr lang="en-US"/>
        </a:p>
      </dgm:t>
    </dgm:pt>
    <dgm:pt modelId="{11A6CFB1-F273-4295-A54F-3B7A66DFB056}" type="pres">
      <dgm:prSet presAssocID="{1155F8CB-BDE4-478D-A979-152F697BAEA8}" presName="vert0" presStyleCnt="0">
        <dgm:presLayoutVars>
          <dgm:dir/>
          <dgm:animOne val="branch"/>
          <dgm:animLvl val="lvl"/>
        </dgm:presLayoutVars>
      </dgm:prSet>
      <dgm:spPr/>
    </dgm:pt>
    <dgm:pt modelId="{4EC8475A-F63C-4601-9DB1-70AA5ADAD19B}" type="pres">
      <dgm:prSet presAssocID="{15E8796B-9DD2-4389-9978-8F39B7D724A3}" presName="thickLine" presStyleLbl="alignNode1" presStyleIdx="0" presStyleCnt="6"/>
      <dgm:spPr/>
    </dgm:pt>
    <dgm:pt modelId="{7086F09E-0CF9-473C-8D56-FC6110AD23B6}" type="pres">
      <dgm:prSet presAssocID="{15E8796B-9DD2-4389-9978-8F39B7D724A3}" presName="horz1" presStyleCnt="0"/>
      <dgm:spPr/>
    </dgm:pt>
    <dgm:pt modelId="{061B66BB-FDDE-4E6D-A582-CBC311E6C864}" type="pres">
      <dgm:prSet presAssocID="{15E8796B-9DD2-4389-9978-8F39B7D724A3}" presName="tx1" presStyleLbl="revTx" presStyleIdx="0" presStyleCnt="6"/>
      <dgm:spPr/>
    </dgm:pt>
    <dgm:pt modelId="{B4A4E32F-4A89-41C6-9772-8923381263B2}" type="pres">
      <dgm:prSet presAssocID="{15E8796B-9DD2-4389-9978-8F39B7D724A3}" presName="vert1" presStyleCnt="0"/>
      <dgm:spPr/>
    </dgm:pt>
    <dgm:pt modelId="{5899F8AB-FBCC-4851-9C8B-B69983D616D6}" type="pres">
      <dgm:prSet presAssocID="{382DA99C-2AE6-499B-A630-9F5F5667D532}" presName="thickLine" presStyleLbl="alignNode1" presStyleIdx="1" presStyleCnt="6"/>
      <dgm:spPr/>
    </dgm:pt>
    <dgm:pt modelId="{543EF2C5-B4DC-4758-9A39-6DA2CB4BC749}" type="pres">
      <dgm:prSet presAssocID="{382DA99C-2AE6-499B-A630-9F5F5667D532}" presName="horz1" presStyleCnt="0"/>
      <dgm:spPr/>
    </dgm:pt>
    <dgm:pt modelId="{E46F1FB9-1D15-4703-9395-97864C966696}" type="pres">
      <dgm:prSet presAssocID="{382DA99C-2AE6-499B-A630-9F5F5667D532}" presName="tx1" presStyleLbl="revTx" presStyleIdx="1" presStyleCnt="6"/>
      <dgm:spPr/>
    </dgm:pt>
    <dgm:pt modelId="{EDB616D0-3E2D-47CC-90D9-760F44DA3479}" type="pres">
      <dgm:prSet presAssocID="{382DA99C-2AE6-499B-A630-9F5F5667D532}" presName="vert1" presStyleCnt="0"/>
      <dgm:spPr/>
    </dgm:pt>
    <dgm:pt modelId="{6030D931-F1D7-4DD1-8E0B-7DD40073DC06}" type="pres">
      <dgm:prSet presAssocID="{F49EF8CB-FCD2-4808-B102-A82D0B307E01}" presName="thickLine" presStyleLbl="alignNode1" presStyleIdx="2" presStyleCnt="6"/>
      <dgm:spPr/>
    </dgm:pt>
    <dgm:pt modelId="{C059A4FC-E029-48A4-A52A-268021FA586D}" type="pres">
      <dgm:prSet presAssocID="{F49EF8CB-FCD2-4808-B102-A82D0B307E01}" presName="horz1" presStyleCnt="0"/>
      <dgm:spPr/>
    </dgm:pt>
    <dgm:pt modelId="{B41AF46F-487D-48FF-AA3F-5520B7E91A70}" type="pres">
      <dgm:prSet presAssocID="{F49EF8CB-FCD2-4808-B102-A82D0B307E01}" presName="tx1" presStyleLbl="revTx" presStyleIdx="2" presStyleCnt="6"/>
      <dgm:spPr/>
    </dgm:pt>
    <dgm:pt modelId="{F0B4E3E4-5AC3-469A-8ABA-1B92F39977EB}" type="pres">
      <dgm:prSet presAssocID="{F49EF8CB-FCD2-4808-B102-A82D0B307E01}" presName="vert1" presStyleCnt="0"/>
      <dgm:spPr/>
    </dgm:pt>
    <dgm:pt modelId="{6606427D-EDAD-4606-9651-14FB9D37A1FA}" type="pres">
      <dgm:prSet presAssocID="{8757F07C-4B63-4F42-97AA-5A55D4CA2388}" presName="thickLine" presStyleLbl="alignNode1" presStyleIdx="3" presStyleCnt="6"/>
      <dgm:spPr/>
    </dgm:pt>
    <dgm:pt modelId="{CA3F1552-AF7C-43E0-B280-C31EB3DEBB10}" type="pres">
      <dgm:prSet presAssocID="{8757F07C-4B63-4F42-97AA-5A55D4CA2388}" presName="horz1" presStyleCnt="0"/>
      <dgm:spPr/>
    </dgm:pt>
    <dgm:pt modelId="{F18F32AD-BF42-481D-A2FF-4B391E9DF3F2}" type="pres">
      <dgm:prSet presAssocID="{8757F07C-4B63-4F42-97AA-5A55D4CA2388}" presName="tx1" presStyleLbl="revTx" presStyleIdx="3" presStyleCnt="6"/>
      <dgm:spPr/>
    </dgm:pt>
    <dgm:pt modelId="{B8E12606-7499-430A-9990-0409F4DA95E6}" type="pres">
      <dgm:prSet presAssocID="{8757F07C-4B63-4F42-97AA-5A55D4CA2388}" presName="vert1" presStyleCnt="0"/>
      <dgm:spPr/>
    </dgm:pt>
    <dgm:pt modelId="{7F199DF3-6A30-41C0-8E14-66777D4B2A5E}" type="pres">
      <dgm:prSet presAssocID="{979BA0EA-F0CC-4FB3-B512-566F1D83CD3C}" presName="thickLine" presStyleLbl="alignNode1" presStyleIdx="4" presStyleCnt="6"/>
      <dgm:spPr/>
    </dgm:pt>
    <dgm:pt modelId="{E69AA077-0B3F-43EB-8C7B-083EF5C4F09E}" type="pres">
      <dgm:prSet presAssocID="{979BA0EA-F0CC-4FB3-B512-566F1D83CD3C}" presName="horz1" presStyleCnt="0"/>
      <dgm:spPr/>
    </dgm:pt>
    <dgm:pt modelId="{5134ECCE-629E-4497-B20C-EF63E4B670B8}" type="pres">
      <dgm:prSet presAssocID="{979BA0EA-F0CC-4FB3-B512-566F1D83CD3C}" presName="tx1" presStyleLbl="revTx" presStyleIdx="4" presStyleCnt="6"/>
      <dgm:spPr/>
    </dgm:pt>
    <dgm:pt modelId="{DBB19DA9-E25F-4F9B-9BF2-1700A8FB9851}" type="pres">
      <dgm:prSet presAssocID="{979BA0EA-F0CC-4FB3-B512-566F1D83CD3C}" presName="vert1" presStyleCnt="0"/>
      <dgm:spPr/>
    </dgm:pt>
    <dgm:pt modelId="{E4CDC44A-4412-4D7E-9F7D-24ED8EA87918}" type="pres">
      <dgm:prSet presAssocID="{7D2B172D-43D2-4954-8B0E-20D1B73D02ED}" presName="thickLine" presStyleLbl="alignNode1" presStyleIdx="5" presStyleCnt="6"/>
      <dgm:spPr/>
    </dgm:pt>
    <dgm:pt modelId="{FF9CB04D-D315-4C1B-8A75-E69D15BB8E05}" type="pres">
      <dgm:prSet presAssocID="{7D2B172D-43D2-4954-8B0E-20D1B73D02ED}" presName="horz1" presStyleCnt="0"/>
      <dgm:spPr/>
    </dgm:pt>
    <dgm:pt modelId="{19C06C1D-D7F9-4554-8C9E-ACADE524D156}" type="pres">
      <dgm:prSet presAssocID="{7D2B172D-43D2-4954-8B0E-20D1B73D02ED}" presName="tx1" presStyleLbl="revTx" presStyleIdx="5" presStyleCnt="6"/>
      <dgm:spPr/>
    </dgm:pt>
    <dgm:pt modelId="{0E9A792D-1EA4-4F73-A5CF-D02BF1F70593}" type="pres">
      <dgm:prSet presAssocID="{7D2B172D-43D2-4954-8B0E-20D1B73D02ED}" presName="vert1" presStyleCnt="0"/>
      <dgm:spPr/>
    </dgm:pt>
  </dgm:ptLst>
  <dgm:cxnLst>
    <dgm:cxn modelId="{C5A8A61B-6F2E-486A-8675-0DAF6A595818}" type="presOf" srcId="{15E8796B-9DD2-4389-9978-8F39B7D724A3}" destId="{061B66BB-FDDE-4E6D-A582-CBC311E6C864}" srcOrd="0" destOrd="0" presId="urn:microsoft.com/office/officeart/2008/layout/LinedList"/>
    <dgm:cxn modelId="{77CA6539-61D0-4F12-BC18-94193720BEDF}" srcId="{1155F8CB-BDE4-478D-A979-152F697BAEA8}" destId="{F49EF8CB-FCD2-4808-B102-A82D0B307E01}" srcOrd="2" destOrd="0" parTransId="{A97293FB-6BAB-4BEC-882C-A44FBBBC8C6D}" sibTransId="{F7878BFF-0371-45C5-AA93-78812E5BE82C}"/>
    <dgm:cxn modelId="{F9727942-95A3-41C0-853C-1302E158AB01}" type="presOf" srcId="{382DA99C-2AE6-499B-A630-9F5F5667D532}" destId="{E46F1FB9-1D15-4703-9395-97864C966696}" srcOrd="0" destOrd="0" presId="urn:microsoft.com/office/officeart/2008/layout/LinedList"/>
    <dgm:cxn modelId="{7A37ED4A-470D-4166-B40B-6EA54B81AE09}" type="presOf" srcId="{7D2B172D-43D2-4954-8B0E-20D1B73D02ED}" destId="{19C06C1D-D7F9-4554-8C9E-ACADE524D156}" srcOrd="0" destOrd="0" presId="urn:microsoft.com/office/officeart/2008/layout/LinedList"/>
    <dgm:cxn modelId="{A4A8F24F-6DD9-4708-82CC-0267BE67C2E3}" type="presOf" srcId="{979BA0EA-F0CC-4FB3-B512-566F1D83CD3C}" destId="{5134ECCE-629E-4497-B20C-EF63E4B670B8}" srcOrd="0" destOrd="0" presId="urn:microsoft.com/office/officeart/2008/layout/LinedList"/>
    <dgm:cxn modelId="{D2C8A954-C33E-4AB6-BEA6-D1913D30B577}" srcId="{1155F8CB-BDE4-478D-A979-152F697BAEA8}" destId="{979BA0EA-F0CC-4FB3-B512-566F1D83CD3C}" srcOrd="4" destOrd="0" parTransId="{CCA49DA0-24F6-4E23-A9B0-4681BAA9FA17}" sibTransId="{0B6BC509-8F53-4098-8002-AEDB67A482A1}"/>
    <dgm:cxn modelId="{6323EE7D-F506-459B-98FD-C1661F971B41}" srcId="{1155F8CB-BDE4-478D-A979-152F697BAEA8}" destId="{382DA99C-2AE6-499B-A630-9F5F5667D532}" srcOrd="1" destOrd="0" parTransId="{0D328B2D-7A68-4CDF-B95D-FAB9B70150C4}" sibTransId="{948BA6BF-AE73-4ED5-B466-E655CA8CF28A}"/>
    <dgm:cxn modelId="{C3334282-1D5E-4493-9D78-61CFCD1F70F7}" srcId="{1155F8CB-BDE4-478D-A979-152F697BAEA8}" destId="{8757F07C-4B63-4F42-97AA-5A55D4CA2388}" srcOrd="3" destOrd="0" parTransId="{AD15A3A2-6B00-4DF1-B4F5-F23592861143}" sibTransId="{39155754-A25C-4AD8-BFB6-F03991BBF9CB}"/>
    <dgm:cxn modelId="{C3F1CA8D-8800-42AD-A187-CF5EB168B8BC}" type="presOf" srcId="{F49EF8CB-FCD2-4808-B102-A82D0B307E01}" destId="{B41AF46F-487D-48FF-AA3F-5520B7E91A70}" srcOrd="0" destOrd="0" presId="urn:microsoft.com/office/officeart/2008/layout/LinedList"/>
    <dgm:cxn modelId="{118A349B-0AAE-46C2-A8AD-C13EFEF29237}" srcId="{1155F8CB-BDE4-478D-A979-152F697BAEA8}" destId="{7D2B172D-43D2-4954-8B0E-20D1B73D02ED}" srcOrd="5" destOrd="0" parTransId="{AB4E9A65-31E8-40EC-A5C5-D4A4C3A68004}" sibTransId="{C16253C7-DD05-40D1-9565-CBA990BD978D}"/>
    <dgm:cxn modelId="{43B5ABB7-8424-411E-A251-675E308AAB72}" type="presOf" srcId="{1155F8CB-BDE4-478D-A979-152F697BAEA8}" destId="{11A6CFB1-F273-4295-A54F-3B7A66DFB056}" srcOrd="0" destOrd="0" presId="urn:microsoft.com/office/officeart/2008/layout/LinedList"/>
    <dgm:cxn modelId="{5F5D10B8-FE1B-4884-998F-0F7A9CA6E6FB}" srcId="{1155F8CB-BDE4-478D-A979-152F697BAEA8}" destId="{15E8796B-9DD2-4389-9978-8F39B7D724A3}" srcOrd="0" destOrd="0" parTransId="{39044280-8BC0-4307-BF58-010BAEC7569E}" sibTransId="{0A5610A6-FA0F-4439-AA7C-C51ACBAA5074}"/>
    <dgm:cxn modelId="{C12CAED6-A1D7-4AA6-A9C9-9B84963690F9}" type="presOf" srcId="{8757F07C-4B63-4F42-97AA-5A55D4CA2388}" destId="{F18F32AD-BF42-481D-A2FF-4B391E9DF3F2}" srcOrd="0" destOrd="0" presId="urn:microsoft.com/office/officeart/2008/layout/LinedList"/>
    <dgm:cxn modelId="{762BC559-2FB8-4005-9BA6-C289D5B889CD}" type="presParOf" srcId="{11A6CFB1-F273-4295-A54F-3B7A66DFB056}" destId="{4EC8475A-F63C-4601-9DB1-70AA5ADAD19B}" srcOrd="0" destOrd="0" presId="urn:microsoft.com/office/officeart/2008/layout/LinedList"/>
    <dgm:cxn modelId="{731A7A85-D6D4-4414-A4AA-08159A201377}" type="presParOf" srcId="{11A6CFB1-F273-4295-A54F-3B7A66DFB056}" destId="{7086F09E-0CF9-473C-8D56-FC6110AD23B6}" srcOrd="1" destOrd="0" presId="urn:microsoft.com/office/officeart/2008/layout/LinedList"/>
    <dgm:cxn modelId="{D0F7DB43-8A4A-4936-BD37-134495A6434D}" type="presParOf" srcId="{7086F09E-0CF9-473C-8D56-FC6110AD23B6}" destId="{061B66BB-FDDE-4E6D-A582-CBC311E6C864}" srcOrd="0" destOrd="0" presId="urn:microsoft.com/office/officeart/2008/layout/LinedList"/>
    <dgm:cxn modelId="{85AAB1E9-55B8-4E4F-8FEE-B665538A949B}" type="presParOf" srcId="{7086F09E-0CF9-473C-8D56-FC6110AD23B6}" destId="{B4A4E32F-4A89-41C6-9772-8923381263B2}" srcOrd="1" destOrd="0" presId="urn:microsoft.com/office/officeart/2008/layout/LinedList"/>
    <dgm:cxn modelId="{A0A39AFE-A15F-40F5-8E90-269ADF8D1F1D}" type="presParOf" srcId="{11A6CFB1-F273-4295-A54F-3B7A66DFB056}" destId="{5899F8AB-FBCC-4851-9C8B-B69983D616D6}" srcOrd="2" destOrd="0" presId="urn:microsoft.com/office/officeart/2008/layout/LinedList"/>
    <dgm:cxn modelId="{5400F9CE-635F-4F09-B4A6-808B3747EC42}" type="presParOf" srcId="{11A6CFB1-F273-4295-A54F-3B7A66DFB056}" destId="{543EF2C5-B4DC-4758-9A39-6DA2CB4BC749}" srcOrd="3" destOrd="0" presId="urn:microsoft.com/office/officeart/2008/layout/LinedList"/>
    <dgm:cxn modelId="{808F41DA-3CC8-456F-B0FB-E9E1037C655A}" type="presParOf" srcId="{543EF2C5-B4DC-4758-9A39-6DA2CB4BC749}" destId="{E46F1FB9-1D15-4703-9395-97864C966696}" srcOrd="0" destOrd="0" presId="urn:microsoft.com/office/officeart/2008/layout/LinedList"/>
    <dgm:cxn modelId="{52560D93-8121-436F-B0F0-B03777B2F04F}" type="presParOf" srcId="{543EF2C5-B4DC-4758-9A39-6DA2CB4BC749}" destId="{EDB616D0-3E2D-47CC-90D9-760F44DA3479}" srcOrd="1" destOrd="0" presId="urn:microsoft.com/office/officeart/2008/layout/LinedList"/>
    <dgm:cxn modelId="{D4F9B7D3-F5DA-4863-A3A5-A91CB6D7C68E}" type="presParOf" srcId="{11A6CFB1-F273-4295-A54F-3B7A66DFB056}" destId="{6030D931-F1D7-4DD1-8E0B-7DD40073DC06}" srcOrd="4" destOrd="0" presId="urn:microsoft.com/office/officeart/2008/layout/LinedList"/>
    <dgm:cxn modelId="{616D9209-14B2-4656-81FE-58CCD9A4DC3E}" type="presParOf" srcId="{11A6CFB1-F273-4295-A54F-3B7A66DFB056}" destId="{C059A4FC-E029-48A4-A52A-268021FA586D}" srcOrd="5" destOrd="0" presId="urn:microsoft.com/office/officeart/2008/layout/LinedList"/>
    <dgm:cxn modelId="{B421E617-7B1C-4893-B299-E7E996FCCCDE}" type="presParOf" srcId="{C059A4FC-E029-48A4-A52A-268021FA586D}" destId="{B41AF46F-487D-48FF-AA3F-5520B7E91A70}" srcOrd="0" destOrd="0" presId="urn:microsoft.com/office/officeart/2008/layout/LinedList"/>
    <dgm:cxn modelId="{A51BD74B-4B97-4439-B20D-85972332D4A0}" type="presParOf" srcId="{C059A4FC-E029-48A4-A52A-268021FA586D}" destId="{F0B4E3E4-5AC3-469A-8ABA-1B92F39977EB}" srcOrd="1" destOrd="0" presId="urn:microsoft.com/office/officeart/2008/layout/LinedList"/>
    <dgm:cxn modelId="{16016400-2E4C-42D0-97BA-6283A9A254EE}" type="presParOf" srcId="{11A6CFB1-F273-4295-A54F-3B7A66DFB056}" destId="{6606427D-EDAD-4606-9651-14FB9D37A1FA}" srcOrd="6" destOrd="0" presId="urn:microsoft.com/office/officeart/2008/layout/LinedList"/>
    <dgm:cxn modelId="{1744414B-D776-434F-8997-29BD4E96B670}" type="presParOf" srcId="{11A6CFB1-F273-4295-A54F-3B7A66DFB056}" destId="{CA3F1552-AF7C-43E0-B280-C31EB3DEBB10}" srcOrd="7" destOrd="0" presId="urn:microsoft.com/office/officeart/2008/layout/LinedList"/>
    <dgm:cxn modelId="{D591C674-386B-4B60-9A4F-C50E14C21388}" type="presParOf" srcId="{CA3F1552-AF7C-43E0-B280-C31EB3DEBB10}" destId="{F18F32AD-BF42-481D-A2FF-4B391E9DF3F2}" srcOrd="0" destOrd="0" presId="urn:microsoft.com/office/officeart/2008/layout/LinedList"/>
    <dgm:cxn modelId="{3DF7FC4A-BE1E-428C-B855-6C9271B422E5}" type="presParOf" srcId="{CA3F1552-AF7C-43E0-B280-C31EB3DEBB10}" destId="{B8E12606-7499-430A-9990-0409F4DA95E6}" srcOrd="1" destOrd="0" presId="urn:microsoft.com/office/officeart/2008/layout/LinedList"/>
    <dgm:cxn modelId="{132AED3B-6F13-4B76-BD84-70D13D58DD1D}" type="presParOf" srcId="{11A6CFB1-F273-4295-A54F-3B7A66DFB056}" destId="{7F199DF3-6A30-41C0-8E14-66777D4B2A5E}" srcOrd="8" destOrd="0" presId="urn:microsoft.com/office/officeart/2008/layout/LinedList"/>
    <dgm:cxn modelId="{C683C69E-7DA1-4D22-A3BA-EB8D095BB9E6}" type="presParOf" srcId="{11A6CFB1-F273-4295-A54F-3B7A66DFB056}" destId="{E69AA077-0B3F-43EB-8C7B-083EF5C4F09E}" srcOrd="9" destOrd="0" presId="urn:microsoft.com/office/officeart/2008/layout/LinedList"/>
    <dgm:cxn modelId="{CC32F3E7-EF0E-4851-92A9-EBAEC32557E6}" type="presParOf" srcId="{E69AA077-0B3F-43EB-8C7B-083EF5C4F09E}" destId="{5134ECCE-629E-4497-B20C-EF63E4B670B8}" srcOrd="0" destOrd="0" presId="urn:microsoft.com/office/officeart/2008/layout/LinedList"/>
    <dgm:cxn modelId="{3B88F681-D354-4C59-A4CF-FA509115AABD}" type="presParOf" srcId="{E69AA077-0B3F-43EB-8C7B-083EF5C4F09E}" destId="{DBB19DA9-E25F-4F9B-9BF2-1700A8FB9851}" srcOrd="1" destOrd="0" presId="urn:microsoft.com/office/officeart/2008/layout/LinedList"/>
    <dgm:cxn modelId="{E8F645D0-B516-4621-BC2E-042AF74C012A}" type="presParOf" srcId="{11A6CFB1-F273-4295-A54F-3B7A66DFB056}" destId="{E4CDC44A-4412-4D7E-9F7D-24ED8EA87918}" srcOrd="10" destOrd="0" presId="urn:microsoft.com/office/officeart/2008/layout/LinedList"/>
    <dgm:cxn modelId="{BD0CE70F-463D-4433-9BFE-293145C4604B}" type="presParOf" srcId="{11A6CFB1-F273-4295-A54F-3B7A66DFB056}" destId="{FF9CB04D-D315-4C1B-8A75-E69D15BB8E05}" srcOrd="11" destOrd="0" presId="urn:microsoft.com/office/officeart/2008/layout/LinedList"/>
    <dgm:cxn modelId="{6D0C27C3-4AF5-4746-9659-C0C521CAEAE0}" type="presParOf" srcId="{FF9CB04D-D315-4C1B-8A75-E69D15BB8E05}" destId="{19C06C1D-D7F9-4554-8C9E-ACADE524D156}" srcOrd="0" destOrd="0" presId="urn:microsoft.com/office/officeart/2008/layout/LinedList"/>
    <dgm:cxn modelId="{6976EDC3-9B06-4413-BB01-D150EB3011B4}" type="presParOf" srcId="{FF9CB04D-D315-4C1B-8A75-E69D15BB8E05}" destId="{0E9A792D-1EA4-4F73-A5CF-D02BF1F705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A9F67E-0B4F-4AC9-A4F9-4CB8CD4F900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9DEDA1-E388-4FAB-8F69-9082AA51F067}">
      <dgm:prSet/>
      <dgm:spPr/>
      <dgm:t>
        <a:bodyPr/>
        <a:lstStyle/>
        <a:p>
          <a:r>
            <a:rPr lang="en-US"/>
            <a:t>- Removing or imputing missing values</a:t>
          </a:r>
        </a:p>
      </dgm:t>
    </dgm:pt>
    <dgm:pt modelId="{D70E6807-63A8-41A2-84B3-DF9EF06AFFB8}" type="parTrans" cxnId="{AE698C30-72CD-42D8-A903-1812FC4A19F1}">
      <dgm:prSet/>
      <dgm:spPr/>
      <dgm:t>
        <a:bodyPr/>
        <a:lstStyle/>
        <a:p>
          <a:endParaRPr lang="en-US"/>
        </a:p>
      </dgm:t>
    </dgm:pt>
    <dgm:pt modelId="{9C29439B-DE7C-4A01-BAC6-21568F482F80}" type="sibTrans" cxnId="{AE698C30-72CD-42D8-A903-1812FC4A19F1}">
      <dgm:prSet/>
      <dgm:spPr/>
      <dgm:t>
        <a:bodyPr/>
        <a:lstStyle/>
        <a:p>
          <a:endParaRPr lang="en-US"/>
        </a:p>
      </dgm:t>
    </dgm:pt>
    <dgm:pt modelId="{B09364DE-49DC-4656-B5E8-8971C080AB0F}">
      <dgm:prSet/>
      <dgm:spPr/>
      <dgm:t>
        <a:bodyPr/>
        <a:lstStyle/>
        <a:p>
          <a:r>
            <a:rPr lang="en-US"/>
            <a:t>- Standardi</a:t>
          </a:r>
          <a:r>
            <a:rPr lang="en-GB"/>
            <a:t>s</a:t>
          </a:r>
          <a:r>
            <a:rPr lang="en-US"/>
            <a:t>ing formats</a:t>
          </a:r>
        </a:p>
      </dgm:t>
    </dgm:pt>
    <dgm:pt modelId="{80949D16-0540-4941-9104-D26E69F6F77C}" type="parTrans" cxnId="{DBA8A3A0-D7D8-4B50-A227-53809DDF5F1F}">
      <dgm:prSet/>
      <dgm:spPr/>
      <dgm:t>
        <a:bodyPr/>
        <a:lstStyle/>
        <a:p>
          <a:endParaRPr lang="en-US"/>
        </a:p>
      </dgm:t>
    </dgm:pt>
    <dgm:pt modelId="{48573320-40F8-428D-8E38-EC8022982FB0}" type="sibTrans" cxnId="{DBA8A3A0-D7D8-4B50-A227-53809DDF5F1F}">
      <dgm:prSet/>
      <dgm:spPr/>
      <dgm:t>
        <a:bodyPr/>
        <a:lstStyle/>
        <a:p>
          <a:endParaRPr lang="en-US"/>
        </a:p>
      </dgm:t>
    </dgm:pt>
    <dgm:pt modelId="{2087E8B5-B1A2-48C6-A6E4-F40A654350B2}">
      <dgm:prSet/>
      <dgm:spPr/>
      <dgm:t>
        <a:bodyPr/>
        <a:lstStyle/>
        <a:p>
          <a:r>
            <a:rPr lang="en-US"/>
            <a:t>- Handling outliers</a:t>
          </a:r>
        </a:p>
      </dgm:t>
    </dgm:pt>
    <dgm:pt modelId="{64080BD9-F1EE-454D-B8EE-9D96FCDE2D76}" type="parTrans" cxnId="{788AA531-FA1D-4771-86D5-D55B73E1B850}">
      <dgm:prSet/>
      <dgm:spPr/>
      <dgm:t>
        <a:bodyPr/>
        <a:lstStyle/>
        <a:p>
          <a:endParaRPr lang="en-US"/>
        </a:p>
      </dgm:t>
    </dgm:pt>
    <dgm:pt modelId="{07889024-24F5-4BA0-BBD0-513C8A47CE15}" type="sibTrans" cxnId="{788AA531-FA1D-4771-86D5-D55B73E1B850}">
      <dgm:prSet/>
      <dgm:spPr/>
      <dgm:t>
        <a:bodyPr/>
        <a:lstStyle/>
        <a:p>
          <a:endParaRPr lang="en-US"/>
        </a:p>
      </dgm:t>
    </dgm:pt>
    <dgm:pt modelId="{7E4520D0-B91E-402D-80D7-E51D9E6C2A31}">
      <dgm:prSet/>
      <dgm:spPr/>
      <dgm:t>
        <a:bodyPr/>
        <a:lstStyle/>
        <a:p>
          <a:r>
            <a:rPr lang="en-US"/>
            <a:t>- Data validation and transformation</a:t>
          </a:r>
        </a:p>
      </dgm:t>
    </dgm:pt>
    <dgm:pt modelId="{0352699D-398D-4070-BF14-FE81F3CE5285}" type="parTrans" cxnId="{F4231AD2-B2F0-42DF-BC29-9620E6DE434B}">
      <dgm:prSet/>
      <dgm:spPr/>
      <dgm:t>
        <a:bodyPr/>
        <a:lstStyle/>
        <a:p>
          <a:endParaRPr lang="en-US"/>
        </a:p>
      </dgm:t>
    </dgm:pt>
    <dgm:pt modelId="{C32C88A7-F773-4A4B-A5CB-BD54614E126D}" type="sibTrans" cxnId="{F4231AD2-B2F0-42DF-BC29-9620E6DE434B}">
      <dgm:prSet/>
      <dgm:spPr/>
      <dgm:t>
        <a:bodyPr/>
        <a:lstStyle/>
        <a:p>
          <a:endParaRPr lang="en-US"/>
        </a:p>
      </dgm:t>
    </dgm:pt>
    <dgm:pt modelId="{0BC3ABF2-E1D4-4FD1-9DBA-6350A8B5FD98}" type="pres">
      <dgm:prSet presAssocID="{AAA9F67E-0B4F-4AC9-A4F9-4CB8CD4F900A}" presName="linear" presStyleCnt="0">
        <dgm:presLayoutVars>
          <dgm:animLvl val="lvl"/>
          <dgm:resizeHandles val="exact"/>
        </dgm:presLayoutVars>
      </dgm:prSet>
      <dgm:spPr/>
    </dgm:pt>
    <dgm:pt modelId="{C40856E2-6BD9-4F1D-8475-7472524612B2}" type="pres">
      <dgm:prSet presAssocID="{929DEDA1-E388-4FAB-8F69-9082AA51F0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A6DE9D-61FC-4997-B5F4-93C7665EB200}" type="pres">
      <dgm:prSet presAssocID="{9C29439B-DE7C-4A01-BAC6-21568F482F80}" presName="spacer" presStyleCnt="0"/>
      <dgm:spPr/>
    </dgm:pt>
    <dgm:pt modelId="{E1FE21A0-385B-45BC-9456-0299D1F1E0B3}" type="pres">
      <dgm:prSet presAssocID="{B09364DE-49DC-4656-B5E8-8971C080AB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F177B8-840D-4FB2-B6B8-759F9460668B}" type="pres">
      <dgm:prSet presAssocID="{48573320-40F8-428D-8E38-EC8022982FB0}" presName="spacer" presStyleCnt="0"/>
      <dgm:spPr/>
    </dgm:pt>
    <dgm:pt modelId="{97D0800A-E066-4DC3-AC44-2E9A74A8426C}" type="pres">
      <dgm:prSet presAssocID="{2087E8B5-B1A2-48C6-A6E4-F40A654350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3AE78E-F9A2-4E8A-8559-6DF04AB80A18}" type="pres">
      <dgm:prSet presAssocID="{07889024-24F5-4BA0-BBD0-513C8A47CE15}" presName="spacer" presStyleCnt="0"/>
      <dgm:spPr/>
    </dgm:pt>
    <dgm:pt modelId="{E35B68B5-365B-4506-9B26-AAC78AFE1530}" type="pres">
      <dgm:prSet presAssocID="{7E4520D0-B91E-402D-80D7-E51D9E6C2A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167201-12C6-4D8E-B311-8034D58D5793}" type="presOf" srcId="{B09364DE-49DC-4656-B5E8-8971C080AB0F}" destId="{E1FE21A0-385B-45BC-9456-0299D1F1E0B3}" srcOrd="0" destOrd="0" presId="urn:microsoft.com/office/officeart/2005/8/layout/vList2"/>
    <dgm:cxn modelId="{AEDC6528-1EF3-4463-A873-76264A9A809E}" type="presOf" srcId="{AAA9F67E-0B4F-4AC9-A4F9-4CB8CD4F900A}" destId="{0BC3ABF2-E1D4-4FD1-9DBA-6350A8B5FD98}" srcOrd="0" destOrd="0" presId="urn:microsoft.com/office/officeart/2005/8/layout/vList2"/>
    <dgm:cxn modelId="{AE698C30-72CD-42D8-A903-1812FC4A19F1}" srcId="{AAA9F67E-0B4F-4AC9-A4F9-4CB8CD4F900A}" destId="{929DEDA1-E388-4FAB-8F69-9082AA51F067}" srcOrd="0" destOrd="0" parTransId="{D70E6807-63A8-41A2-84B3-DF9EF06AFFB8}" sibTransId="{9C29439B-DE7C-4A01-BAC6-21568F482F80}"/>
    <dgm:cxn modelId="{788AA531-FA1D-4771-86D5-D55B73E1B850}" srcId="{AAA9F67E-0B4F-4AC9-A4F9-4CB8CD4F900A}" destId="{2087E8B5-B1A2-48C6-A6E4-F40A654350B2}" srcOrd="2" destOrd="0" parTransId="{64080BD9-F1EE-454D-B8EE-9D96FCDE2D76}" sibTransId="{07889024-24F5-4BA0-BBD0-513C8A47CE15}"/>
    <dgm:cxn modelId="{E9FC4F3C-51A1-4FDB-88CC-784DDD2B3873}" type="presOf" srcId="{929DEDA1-E388-4FAB-8F69-9082AA51F067}" destId="{C40856E2-6BD9-4F1D-8475-7472524612B2}" srcOrd="0" destOrd="0" presId="urn:microsoft.com/office/officeart/2005/8/layout/vList2"/>
    <dgm:cxn modelId="{DBA8A3A0-D7D8-4B50-A227-53809DDF5F1F}" srcId="{AAA9F67E-0B4F-4AC9-A4F9-4CB8CD4F900A}" destId="{B09364DE-49DC-4656-B5E8-8971C080AB0F}" srcOrd="1" destOrd="0" parTransId="{80949D16-0540-4941-9104-D26E69F6F77C}" sibTransId="{48573320-40F8-428D-8E38-EC8022982FB0}"/>
    <dgm:cxn modelId="{7FD7A5A3-A02D-42A9-9354-F716C40A67EF}" type="presOf" srcId="{2087E8B5-B1A2-48C6-A6E4-F40A654350B2}" destId="{97D0800A-E066-4DC3-AC44-2E9A74A8426C}" srcOrd="0" destOrd="0" presId="urn:microsoft.com/office/officeart/2005/8/layout/vList2"/>
    <dgm:cxn modelId="{F821F8A3-F483-47D9-BF2E-FAEEDDC1976F}" type="presOf" srcId="{7E4520D0-B91E-402D-80D7-E51D9E6C2A31}" destId="{E35B68B5-365B-4506-9B26-AAC78AFE1530}" srcOrd="0" destOrd="0" presId="urn:microsoft.com/office/officeart/2005/8/layout/vList2"/>
    <dgm:cxn modelId="{F4231AD2-B2F0-42DF-BC29-9620E6DE434B}" srcId="{AAA9F67E-0B4F-4AC9-A4F9-4CB8CD4F900A}" destId="{7E4520D0-B91E-402D-80D7-E51D9E6C2A31}" srcOrd="3" destOrd="0" parTransId="{0352699D-398D-4070-BF14-FE81F3CE5285}" sibTransId="{C32C88A7-F773-4A4B-A5CB-BD54614E126D}"/>
    <dgm:cxn modelId="{B293993B-C0A0-4B90-84C8-375649E48631}" type="presParOf" srcId="{0BC3ABF2-E1D4-4FD1-9DBA-6350A8B5FD98}" destId="{C40856E2-6BD9-4F1D-8475-7472524612B2}" srcOrd="0" destOrd="0" presId="urn:microsoft.com/office/officeart/2005/8/layout/vList2"/>
    <dgm:cxn modelId="{FF19D5F2-2D82-4B55-B32F-979C2BC4C55A}" type="presParOf" srcId="{0BC3ABF2-E1D4-4FD1-9DBA-6350A8B5FD98}" destId="{9CA6DE9D-61FC-4997-B5F4-93C7665EB200}" srcOrd="1" destOrd="0" presId="urn:microsoft.com/office/officeart/2005/8/layout/vList2"/>
    <dgm:cxn modelId="{50C0BB0E-2FA3-4252-AEF8-E836787A851F}" type="presParOf" srcId="{0BC3ABF2-E1D4-4FD1-9DBA-6350A8B5FD98}" destId="{E1FE21A0-385B-45BC-9456-0299D1F1E0B3}" srcOrd="2" destOrd="0" presId="urn:microsoft.com/office/officeart/2005/8/layout/vList2"/>
    <dgm:cxn modelId="{929FC945-56AB-4F19-AB49-21C41639D007}" type="presParOf" srcId="{0BC3ABF2-E1D4-4FD1-9DBA-6350A8B5FD98}" destId="{22F177B8-840D-4FB2-B6B8-759F9460668B}" srcOrd="3" destOrd="0" presId="urn:microsoft.com/office/officeart/2005/8/layout/vList2"/>
    <dgm:cxn modelId="{BF54B826-E272-4D68-94A7-A00DA1CB0D1A}" type="presParOf" srcId="{0BC3ABF2-E1D4-4FD1-9DBA-6350A8B5FD98}" destId="{97D0800A-E066-4DC3-AC44-2E9A74A8426C}" srcOrd="4" destOrd="0" presId="urn:microsoft.com/office/officeart/2005/8/layout/vList2"/>
    <dgm:cxn modelId="{37979C6D-5CBB-4715-9173-C2A6B1822010}" type="presParOf" srcId="{0BC3ABF2-E1D4-4FD1-9DBA-6350A8B5FD98}" destId="{CB3AE78E-F9A2-4E8A-8559-6DF04AB80A18}" srcOrd="5" destOrd="0" presId="urn:microsoft.com/office/officeart/2005/8/layout/vList2"/>
    <dgm:cxn modelId="{B1F1F7C3-D426-4E1D-ABAF-63DC68F20A24}" type="presParOf" srcId="{0BC3ABF2-E1D4-4FD1-9DBA-6350A8B5FD98}" destId="{E35B68B5-365B-4506-9B26-AAC78AFE15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1ADBE-012B-4375-999E-0669A51A9C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EFB59-89AD-4DF2-93A4-49282D8EC450}">
      <dgm:prSet/>
      <dgm:spPr/>
      <dgm:t>
        <a:bodyPr/>
        <a:lstStyle/>
        <a:p>
          <a:r>
            <a:rPr lang="en-US"/>
            <a:t>- Bar Charts</a:t>
          </a:r>
        </a:p>
      </dgm:t>
    </dgm:pt>
    <dgm:pt modelId="{6BEA59C6-ADC8-4057-A582-6D4CEC3C07AD}" type="parTrans" cxnId="{7B22C992-52FF-4F69-8B03-0D9D723656EF}">
      <dgm:prSet/>
      <dgm:spPr/>
      <dgm:t>
        <a:bodyPr/>
        <a:lstStyle/>
        <a:p>
          <a:endParaRPr lang="en-US"/>
        </a:p>
      </dgm:t>
    </dgm:pt>
    <dgm:pt modelId="{4C692CFB-F033-4EC6-8850-06B26C4D7EB5}" type="sibTrans" cxnId="{7B22C992-52FF-4F69-8B03-0D9D723656EF}">
      <dgm:prSet/>
      <dgm:spPr/>
      <dgm:t>
        <a:bodyPr/>
        <a:lstStyle/>
        <a:p>
          <a:endParaRPr lang="en-US"/>
        </a:p>
      </dgm:t>
    </dgm:pt>
    <dgm:pt modelId="{36DA0421-10A3-469D-874C-31F3ECF29B66}">
      <dgm:prSet/>
      <dgm:spPr/>
      <dgm:t>
        <a:bodyPr/>
        <a:lstStyle/>
        <a:p>
          <a:r>
            <a:rPr lang="en-US"/>
            <a:t>- Line Graphs</a:t>
          </a:r>
        </a:p>
      </dgm:t>
    </dgm:pt>
    <dgm:pt modelId="{DCF4DF81-5893-43EF-8352-F40D9D0AC460}" type="parTrans" cxnId="{C73AF906-5F59-4875-ABEC-41B4951FA19D}">
      <dgm:prSet/>
      <dgm:spPr/>
      <dgm:t>
        <a:bodyPr/>
        <a:lstStyle/>
        <a:p>
          <a:endParaRPr lang="en-US"/>
        </a:p>
      </dgm:t>
    </dgm:pt>
    <dgm:pt modelId="{1DACEA11-94CC-44C0-B896-FF6B193ED751}" type="sibTrans" cxnId="{C73AF906-5F59-4875-ABEC-41B4951FA19D}">
      <dgm:prSet/>
      <dgm:spPr/>
      <dgm:t>
        <a:bodyPr/>
        <a:lstStyle/>
        <a:p>
          <a:endParaRPr lang="en-US"/>
        </a:p>
      </dgm:t>
    </dgm:pt>
    <dgm:pt modelId="{ECCD56F1-08CE-45F1-BEFC-3673BFB5C92B}">
      <dgm:prSet/>
      <dgm:spPr/>
      <dgm:t>
        <a:bodyPr/>
        <a:lstStyle/>
        <a:p>
          <a:r>
            <a:rPr lang="en-US"/>
            <a:t>- Scatter Plots</a:t>
          </a:r>
        </a:p>
      </dgm:t>
    </dgm:pt>
    <dgm:pt modelId="{0C1E5868-CEC4-4DBF-89E6-5DF7A29CDAB1}" type="parTrans" cxnId="{ED2F1B40-132D-4686-9C87-8A815854F4C2}">
      <dgm:prSet/>
      <dgm:spPr/>
      <dgm:t>
        <a:bodyPr/>
        <a:lstStyle/>
        <a:p>
          <a:endParaRPr lang="en-US"/>
        </a:p>
      </dgm:t>
    </dgm:pt>
    <dgm:pt modelId="{33303548-355A-430B-B92A-D95E3F8813F9}" type="sibTrans" cxnId="{ED2F1B40-132D-4686-9C87-8A815854F4C2}">
      <dgm:prSet/>
      <dgm:spPr/>
      <dgm:t>
        <a:bodyPr/>
        <a:lstStyle/>
        <a:p>
          <a:endParaRPr lang="en-US"/>
        </a:p>
      </dgm:t>
    </dgm:pt>
    <dgm:pt modelId="{92AECB53-EF65-41DE-BD08-D208D581ABF0}">
      <dgm:prSet/>
      <dgm:spPr/>
      <dgm:t>
        <a:bodyPr/>
        <a:lstStyle/>
        <a:p>
          <a:r>
            <a:rPr lang="en-US"/>
            <a:t>- Histograms</a:t>
          </a:r>
        </a:p>
      </dgm:t>
    </dgm:pt>
    <dgm:pt modelId="{2B368989-5DC0-4DC4-8566-7210E2B39135}" type="parTrans" cxnId="{3E2EA063-82F9-4867-AC15-96EE10A139F5}">
      <dgm:prSet/>
      <dgm:spPr/>
      <dgm:t>
        <a:bodyPr/>
        <a:lstStyle/>
        <a:p>
          <a:endParaRPr lang="en-US"/>
        </a:p>
      </dgm:t>
    </dgm:pt>
    <dgm:pt modelId="{842F8A67-B880-478F-80C6-19373583CBF7}" type="sibTrans" cxnId="{3E2EA063-82F9-4867-AC15-96EE10A139F5}">
      <dgm:prSet/>
      <dgm:spPr/>
      <dgm:t>
        <a:bodyPr/>
        <a:lstStyle/>
        <a:p>
          <a:endParaRPr lang="en-US"/>
        </a:p>
      </dgm:t>
    </dgm:pt>
    <dgm:pt modelId="{12B789BB-A178-4F47-A504-B8DB090FABD2}">
      <dgm:prSet/>
      <dgm:spPr/>
      <dgm:t>
        <a:bodyPr/>
        <a:lstStyle/>
        <a:p>
          <a:r>
            <a:rPr lang="en-US"/>
            <a:t>- Heatmaps</a:t>
          </a:r>
        </a:p>
      </dgm:t>
    </dgm:pt>
    <dgm:pt modelId="{4F838C67-9ADE-4A83-95EC-A9232C519270}" type="parTrans" cxnId="{2B4B9CFE-1981-4BCF-968D-3DD991B38123}">
      <dgm:prSet/>
      <dgm:spPr/>
      <dgm:t>
        <a:bodyPr/>
        <a:lstStyle/>
        <a:p>
          <a:endParaRPr lang="en-US"/>
        </a:p>
      </dgm:t>
    </dgm:pt>
    <dgm:pt modelId="{BE95313E-C994-4920-824C-DAEB1C5DF23B}" type="sibTrans" cxnId="{2B4B9CFE-1981-4BCF-968D-3DD991B38123}">
      <dgm:prSet/>
      <dgm:spPr/>
      <dgm:t>
        <a:bodyPr/>
        <a:lstStyle/>
        <a:p>
          <a:endParaRPr lang="en-US"/>
        </a:p>
      </dgm:t>
    </dgm:pt>
    <dgm:pt modelId="{7F936760-163F-4142-A831-88009774AA96}">
      <dgm:prSet/>
      <dgm:spPr/>
      <dgm:t>
        <a:bodyPr/>
        <a:lstStyle/>
        <a:p>
          <a:r>
            <a:rPr lang="en-US"/>
            <a:t>- Boxplots</a:t>
          </a:r>
        </a:p>
      </dgm:t>
    </dgm:pt>
    <dgm:pt modelId="{BDCA1E7A-DDC3-4862-A9CB-F9DB42AA10EF}" type="parTrans" cxnId="{6FA7FA32-43BF-4D6E-8C99-C4DED4DBF90A}">
      <dgm:prSet/>
      <dgm:spPr/>
      <dgm:t>
        <a:bodyPr/>
        <a:lstStyle/>
        <a:p>
          <a:endParaRPr lang="en-US"/>
        </a:p>
      </dgm:t>
    </dgm:pt>
    <dgm:pt modelId="{3BBB981B-1F7D-491E-9D73-42FD9F237070}" type="sibTrans" cxnId="{6FA7FA32-43BF-4D6E-8C99-C4DED4DBF90A}">
      <dgm:prSet/>
      <dgm:spPr/>
      <dgm:t>
        <a:bodyPr/>
        <a:lstStyle/>
        <a:p>
          <a:endParaRPr lang="en-US"/>
        </a:p>
      </dgm:t>
    </dgm:pt>
    <dgm:pt modelId="{432C9399-EF18-4B6E-9107-A69FF0AAF454}" type="pres">
      <dgm:prSet presAssocID="{FDF1ADBE-012B-4375-999E-0669A51A9C82}" presName="diagram" presStyleCnt="0">
        <dgm:presLayoutVars>
          <dgm:dir/>
          <dgm:resizeHandles val="exact"/>
        </dgm:presLayoutVars>
      </dgm:prSet>
      <dgm:spPr/>
    </dgm:pt>
    <dgm:pt modelId="{78A3BBDA-808D-4A14-84B2-43A458C8216F}" type="pres">
      <dgm:prSet presAssocID="{D79EFB59-89AD-4DF2-93A4-49282D8EC450}" presName="node" presStyleLbl="node1" presStyleIdx="0" presStyleCnt="6">
        <dgm:presLayoutVars>
          <dgm:bulletEnabled val="1"/>
        </dgm:presLayoutVars>
      </dgm:prSet>
      <dgm:spPr/>
    </dgm:pt>
    <dgm:pt modelId="{49411DC0-E1A1-4446-BB17-8ACA0A995567}" type="pres">
      <dgm:prSet presAssocID="{4C692CFB-F033-4EC6-8850-06B26C4D7EB5}" presName="sibTrans" presStyleCnt="0"/>
      <dgm:spPr/>
    </dgm:pt>
    <dgm:pt modelId="{A43452A2-E7BE-4C05-827A-636AA4CB06E6}" type="pres">
      <dgm:prSet presAssocID="{36DA0421-10A3-469D-874C-31F3ECF29B66}" presName="node" presStyleLbl="node1" presStyleIdx="1" presStyleCnt="6">
        <dgm:presLayoutVars>
          <dgm:bulletEnabled val="1"/>
        </dgm:presLayoutVars>
      </dgm:prSet>
      <dgm:spPr/>
    </dgm:pt>
    <dgm:pt modelId="{CDD86C6B-1415-4289-8B11-D20F0ABDC1CA}" type="pres">
      <dgm:prSet presAssocID="{1DACEA11-94CC-44C0-B896-FF6B193ED751}" presName="sibTrans" presStyleCnt="0"/>
      <dgm:spPr/>
    </dgm:pt>
    <dgm:pt modelId="{E4D08DD9-4CE2-4228-9796-5C1D5878011D}" type="pres">
      <dgm:prSet presAssocID="{ECCD56F1-08CE-45F1-BEFC-3673BFB5C92B}" presName="node" presStyleLbl="node1" presStyleIdx="2" presStyleCnt="6">
        <dgm:presLayoutVars>
          <dgm:bulletEnabled val="1"/>
        </dgm:presLayoutVars>
      </dgm:prSet>
      <dgm:spPr/>
    </dgm:pt>
    <dgm:pt modelId="{91C29BBF-9B2A-49A6-9D31-EBE33FEE6C30}" type="pres">
      <dgm:prSet presAssocID="{33303548-355A-430B-B92A-D95E3F8813F9}" presName="sibTrans" presStyleCnt="0"/>
      <dgm:spPr/>
    </dgm:pt>
    <dgm:pt modelId="{7A43353C-AB00-4D2D-B984-D25987CA4F31}" type="pres">
      <dgm:prSet presAssocID="{92AECB53-EF65-41DE-BD08-D208D581ABF0}" presName="node" presStyleLbl="node1" presStyleIdx="3" presStyleCnt="6">
        <dgm:presLayoutVars>
          <dgm:bulletEnabled val="1"/>
        </dgm:presLayoutVars>
      </dgm:prSet>
      <dgm:spPr/>
    </dgm:pt>
    <dgm:pt modelId="{5E1A5AC8-3254-4150-BAA7-657A61FF50C0}" type="pres">
      <dgm:prSet presAssocID="{842F8A67-B880-478F-80C6-19373583CBF7}" presName="sibTrans" presStyleCnt="0"/>
      <dgm:spPr/>
    </dgm:pt>
    <dgm:pt modelId="{0BD75DCE-D884-47E5-8092-0E1899BED43C}" type="pres">
      <dgm:prSet presAssocID="{12B789BB-A178-4F47-A504-B8DB090FABD2}" presName="node" presStyleLbl="node1" presStyleIdx="4" presStyleCnt="6">
        <dgm:presLayoutVars>
          <dgm:bulletEnabled val="1"/>
        </dgm:presLayoutVars>
      </dgm:prSet>
      <dgm:spPr/>
    </dgm:pt>
    <dgm:pt modelId="{1353077C-872E-4E0F-9166-5A6C3A7C9DE9}" type="pres">
      <dgm:prSet presAssocID="{BE95313E-C994-4920-824C-DAEB1C5DF23B}" presName="sibTrans" presStyleCnt="0"/>
      <dgm:spPr/>
    </dgm:pt>
    <dgm:pt modelId="{7B71AFDF-BFC4-4290-A32B-CA5283BB3BF1}" type="pres">
      <dgm:prSet presAssocID="{7F936760-163F-4142-A831-88009774AA96}" presName="node" presStyleLbl="node1" presStyleIdx="5" presStyleCnt="6">
        <dgm:presLayoutVars>
          <dgm:bulletEnabled val="1"/>
        </dgm:presLayoutVars>
      </dgm:prSet>
      <dgm:spPr/>
    </dgm:pt>
  </dgm:ptLst>
  <dgm:cxnLst>
    <dgm:cxn modelId="{C73AF906-5F59-4875-ABEC-41B4951FA19D}" srcId="{FDF1ADBE-012B-4375-999E-0669A51A9C82}" destId="{36DA0421-10A3-469D-874C-31F3ECF29B66}" srcOrd="1" destOrd="0" parTransId="{DCF4DF81-5893-43EF-8352-F40D9D0AC460}" sibTransId="{1DACEA11-94CC-44C0-B896-FF6B193ED751}"/>
    <dgm:cxn modelId="{DEB96D25-69DD-48F2-86D9-A50294A14751}" type="presOf" srcId="{7F936760-163F-4142-A831-88009774AA96}" destId="{7B71AFDF-BFC4-4290-A32B-CA5283BB3BF1}" srcOrd="0" destOrd="0" presId="urn:microsoft.com/office/officeart/2005/8/layout/default"/>
    <dgm:cxn modelId="{6FA7FA32-43BF-4D6E-8C99-C4DED4DBF90A}" srcId="{FDF1ADBE-012B-4375-999E-0669A51A9C82}" destId="{7F936760-163F-4142-A831-88009774AA96}" srcOrd="5" destOrd="0" parTransId="{BDCA1E7A-DDC3-4862-A9CB-F9DB42AA10EF}" sibTransId="{3BBB981B-1F7D-491E-9D73-42FD9F237070}"/>
    <dgm:cxn modelId="{42F5643D-19A1-4AFB-B0DD-8263141043C4}" type="presOf" srcId="{36DA0421-10A3-469D-874C-31F3ECF29B66}" destId="{A43452A2-E7BE-4C05-827A-636AA4CB06E6}" srcOrd="0" destOrd="0" presId="urn:microsoft.com/office/officeart/2005/8/layout/default"/>
    <dgm:cxn modelId="{ED2F1B40-132D-4686-9C87-8A815854F4C2}" srcId="{FDF1ADBE-012B-4375-999E-0669A51A9C82}" destId="{ECCD56F1-08CE-45F1-BEFC-3673BFB5C92B}" srcOrd="2" destOrd="0" parTransId="{0C1E5868-CEC4-4DBF-89E6-5DF7A29CDAB1}" sibTransId="{33303548-355A-430B-B92A-D95E3F8813F9}"/>
    <dgm:cxn modelId="{3E2EA063-82F9-4867-AC15-96EE10A139F5}" srcId="{FDF1ADBE-012B-4375-999E-0669A51A9C82}" destId="{92AECB53-EF65-41DE-BD08-D208D581ABF0}" srcOrd="3" destOrd="0" parTransId="{2B368989-5DC0-4DC4-8566-7210E2B39135}" sibTransId="{842F8A67-B880-478F-80C6-19373583CBF7}"/>
    <dgm:cxn modelId="{2839EE51-6531-4EAA-83A0-77C0E9A93AF7}" type="presOf" srcId="{12B789BB-A178-4F47-A504-B8DB090FABD2}" destId="{0BD75DCE-D884-47E5-8092-0E1899BED43C}" srcOrd="0" destOrd="0" presId="urn:microsoft.com/office/officeart/2005/8/layout/default"/>
    <dgm:cxn modelId="{74AF6F73-C6AE-4399-BE75-CA6EBA478359}" type="presOf" srcId="{ECCD56F1-08CE-45F1-BEFC-3673BFB5C92B}" destId="{E4D08DD9-4CE2-4228-9796-5C1D5878011D}" srcOrd="0" destOrd="0" presId="urn:microsoft.com/office/officeart/2005/8/layout/default"/>
    <dgm:cxn modelId="{7C45497F-1739-421D-B175-F15A33E54DAB}" type="presOf" srcId="{92AECB53-EF65-41DE-BD08-D208D581ABF0}" destId="{7A43353C-AB00-4D2D-B984-D25987CA4F31}" srcOrd="0" destOrd="0" presId="urn:microsoft.com/office/officeart/2005/8/layout/default"/>
    <dgm:cxn modelId="{7B22C992-52FF-4F69-8B03-0D9D723656EF}" srcId="{FDF1ADBE-012B-4375-999E-0669A51A9C82}" destId="{D79EFB59-89AD-4DF2-93A4-49282D8EC450}" srcOrd="0" destOrd="0" parTransId="{6BEA59C6-ADC8-4057-A582-6D4CEC3C07AD}" sibTransId="{4C692CFB-F033-4EC6-8850-06B26C4D7EB5}"/>
    <dgm:cxn modelId="{7335A0AE-7884-4797-A7E8-3C069464B427}" type="presOf" srcId="{D79EFB59-89AD-4DF2-93A4-49282D8EC450}" destId="{78A3BBDA-808D-4A14-84B2-43A458C8216F}" srcOrd="0" destOrd="0" presId="urn:microsoft.com/office/officeart/2005/8/layout/default"/>
    <dgm:cxn modelId="{783949CC-837F-4398-9C60-3AD3A601FD04}" type="presOf" srcId="{FDF1ADBE-012B-4375-999E-0669A51A9C82}" destId="{432C9399-EF18-4B6E-9107-A69FF0AAF454}" srcOrd="0" destOrd="0" presId="urn:microsoft.com/office/officeart/2005/8/layout/default"/>
    <dgm:cxn modelId="{2B4B9CFE-1981-4BCF-968D-3DD991B38123}" srcId="{FDF1ADBE-012B-4375-999E-0669A51A9C82}" destId="{12B789BB-A178-4F47-A504-B8DB090FABD2}" srcOrd="4" destOrd="0" parTransId="{4F838C67-9ADE-4A83-95EC-A9232C519270}" sibTransId="{BE95313E-C994-4920-824C-DAEB1C5DF23B}"/>
    <dgm:cxn modelId="{5EF3D2E9-C459-4AD9-8B1C-9E9838362170}" type="presParOf" srcId="{432C9399-EF18-4B6E-9107-A69FF0AAF454}" destId="{78A3BBDA-808D-4A14-84B2-43A458C8216F}" srcOrd="0" destOrd="0" presId="urn:microsoft.com/office/officeart/2005/8/layout/default"/>
    <dgm:cxn modelId="{F34BF683-0561-415C-9E95-77757E86C8FE}" type="presParOf" srcId="{432C9399-EF18-4B6E-9107-A69FF0AAF454}" destId="{49411DC0-E1A1-4446-BB17-8ACA0A995567}" srcOrd="1" destOrd="0" presId="urn:microsoft.com/office/officeart/2005/8/layout/default"/>
    <dgm:cxn modelId="{63430664-A9F0-42DA-BC16-FD7A7775893B}" type="presParOf" srcId="{432C9399-EF18-4B6E-9107-A69FF0AAF454}" destId="{A43452A2-E7BE-4C05-827A-636AA4CB06E6}" srcOrd="2" destOrd="0" presId="urn:microsoft.com/office/officeart/2005/8/layout/default"/>
    <dgm:cxn modelId="{C76B831E-AB72-4075-B0C7-C92624C49CF9}" type="presParOf" srcId="{432C9399-EF18-4B6E-9107-A69FF0AAF454}" destId="{CDD86C6B-1415-4289-8B11-D20F0ABDC1CA}" srcOrd="3" destOrd="0" presId="urn:microsoft.com/office/officeart/2005/8/layout/default"/>
    <dgm:cxn modelId="{91B1C285-A946-4B17-BB01-FC2294F156D9}" type="presParOf" srcId="{432C9399-EF18-4B6E-9107-A69FF0AAF454}" destId="{E4D08DD9-4CE2-4228-9796-5C1D5878011D}" srcOrd="4" destOrd="0" presId="urn:microsoft.com/office/officeart/2005/8/layout/default"/>
    <dgm:cxn modelId="{067AE013-148F-487D-B516-62A3BFD2A73F}" type="presParOf" srcId="{432C9399-EF18-4B6E-9107-A69FF0AAF454}" destId="{91C29BBF-9B2A-49A6-9D31-EBE33FEE6C30}" srcOrd="5" destOrd="0" presId="urn:microsoft.com/office/officeart/2005/8/layout/default"/>
    <dgm:cxn modelId="{3C3194BE-D0D1-4672-BC50-790CD097B7F3}" type="presParOf" srcId="{432C9399-EF18-4B6E-9107-A69FF0AAF454}" destId="{7A43353C-AB00-4D2D-B984-D25987CA4F31}" srcOrd="6" destOrd="0" presId="urn:microsoft.com/office/officeart/2005/8/layout/default"/>
    <dgm:cxn modelId="{D2486435-A7B9-4959-8C11-7D2DEB023BD9}" type="presParOf" srcId="{432C9399-EF18-4B6E-9107-A69FF0AAF454}" destId="{5E1A5AC8-3254-4150-BAA7-657A61FF50C0}" srcOrd="7" destOrd="0" presId="urn:microsoft.com/office/officeart/2005/8/layout/default"/>
    <dgm:cxn modelId="{AFC0B520-9C42-4AAC-B83F-84E66920590C}" type="presParOf" srcId="{432C9399-EF18-4B6E-9107-A69FF0AAF454}" destId="{0BD75DCE-D884-47E5-8092-0E1899BED43C}" srcOrd="8" destOrd="0" presId="urn:microsoft.com/office/officeart/2005/8/layout/default"/>
    <dgm:cxn modelId="{D2DF0039-14E3-4984-8F07-2EC9576C3CA5}" type="presParOf" srcId="{432C9399-EF18-4B6E-9107-A69FF0AAF454}" destId="{1353077C-872E-4E0F-9166-5A6C3A7C9DE9}" srcOrd="9" destOrd="0" presId="urn:microsoft.com/office/officeart/2005/8/layout/default"/>
    <dgm:cxn modelId="{39911854-0B37-4056-BBD9-6F4CCB1DABE4}" type="presParOf" srcId="{432C9399-EF18-4B6E-9107-A69FF0AAF454}" destId="{7B71AFDF-BFC4-4290-A32B-CA5283BB3BF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5AD9A-9266-4866-8BF2-3AB271E2B8B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48E223-E55F-4E6C-8068-33B2E3CDC6F9}">
      <dgm:prSet/>
      <dgm:spPr/>
      <dgm:t>
        <a:bodyPr/>
        <a:lstStyle/>
        <a:p>
          <a:r>
            <a:rPr lang="en-US"/>
            <a:t>Choose</a:t>
          </a:r>
        </a:p>
      </dgm:t>
    </dgm:pt>
    <dgm:pt modelId="{42F8FA66-C1BB-4206-A0F7-4F1568EA22E8}" type="parTrans" cxnId="{6EAA3346-23F7-4E78-B211-6E5BCC748823}">
      <dgm:prSet/>
      <dgm:spPr/>
      <dgm:t>
        <a:bodyPr/>
        <a:lstStyle/>
        <a:p>
          <a:endParaRPr lang="en-US"/>
        </a:p>
      </dgm:t>
    </dgm:pt>
    <dgm:pt modelId="{916D2CDF-4784-422F-9ACF-A98AB43AB360}" type="sibTrans" cxnId="{6EAA3346-23F7-4E78-B211-6E5BCC748823}">
      <dgm:prSet/>
      <dgm:spPr/>
      <dgm:t>
        <a:bodyPr/>
        <a:lstStyle/>
        <a:p>
          <a:endParaRPr lang="en-US"/>
        </a:p>
      </dgm:t>
    </dgm:pt>
    <dgm:pt modelId="{341BD5DD-2807-41D2-9B36-B466585B84A0}">
      <dgm:prSet/>
      <dgm:spPr/>
      <dgm:t>
        <a:bodyPr/>
        <a:lstStyle/>
        <a:p>
          <a:r>
            <a:rPr lang="en-US"/>
            <a:t>- Choose the right type of chart for the data</a:t>
          </a:r>
        </a:p>
      </dgm:t>
    </dgm:pt>
    <dgm:pt modelId="{F59A3430-0C11-4539-B37D-40F5E2304251}" type="parTrans" cxnId="{33973BE5-FF41-404B-A314-7C54E8A18B04}">
      <dgm:prSet/>
      <dgm:spPr/>
      <dgm:t>
        <a:bodyPr/>
        <a:lstStyle/>
        <a:p>
          <a:endParaRPr lang="en-US"/>
        </a:p>
      </dgm:t>
    </dgm:pt>
    <dgm:pt modelId="{9F1D22CD-619B-4E93-A20D-9E8B259E2458}" type="sibTrans" cxnId="{33973BE5-FF41-404B-A314-7C54E8A18B04}">
      <dgm:prSet/>
      <dgm:spPr/>
      <dgm:t>
        <a:bodyPr/>
        <a:lstStyle/>
        <a:p>
          <a:endParaRPr lang="en-US"/>
        </a:p>
      </dgm:t>
    </dgm:pt>
    <dgm:pt modelId="{49EEE26B-C5CB-4C27-A6E5-C462CD5622DF}">
      <dgm:prSet/>
      <dgm:spPr/>
      <dgm:t>
        <a:bodyPr/>
        <a:lstStyle/>
        <a:p>
          <a:r>
            <a:rPr lang="en-US"/>
            <a:t>Keep</a:t>
          </a:r>
        </a:p>
      </dgm:t>
    </dgm:pt>
    <dgm:pt modelId="{C3D7C347-32FB-40B7-9619-B0DC6AF82195}" type="parTrans" cxnId="{60DA0E89-1C29-4061-A211-1699E52137DD}">
      <dgm:prSet/>
      <dgm:spPr/>
      <dgm:t>
        <a:bodyPr/>
        <a:lstStyle/>
        <a:p>
          <a:endParaRPr lang="en-US"/>
        </a:p>
      </dgm:t>
    </dgm:pt>
    <dgm:pt modelId="{60478359-7DF7-4D83-8CF3-714E7571DC27}" type="sibTrans" cxnId="{60DA0E89-1C29-4061-A211-1699E52137DD}">
      <dgm:prSet/>
      <dgm:spPr/>
      <dgm:t>
        <a:bodyPr/>
        <a:lstStyle/>
        <a:p>
          <a:endParaRPr lang="en-US"/>
        </a:p>
      </dgm:t>
    </dgm:pt>
    <dgm:pt modelId="{EAB63262-2C3A-4F79-9694-11DCFA08D66B}">
      <dgm:prSet/>
      <dgm:spPr/>
      <dgm:t>
        <a:bodyPr/>
        <a:lstStyle/>
        <a:p>
          <a:r>
            <a:rPr lang="en-US"/>
            <a:t>- Keep it simple and clear</a:t>
          </a:r>
        </a:p>
      </dgm:t>
    </dgm:pt>
    <dgm:pt modelId="{E73BE199-EFC3-48B7-A497-12CEF2E712E8}" type="parTrans" cxnId="{E474DF54-7CB8-4A23-AEB8-E688AFCEB9C4}">
      <dgm:prSet/>
      <dgm:spPr/>
      <dgm:t>
        <a:bodyPr/>
        <a:lstStyle/>
        <a:p>
          <a:endParaRPr lang="en-US"/>
        </a:p>
      </dgm:t>
    </dgm:pt>
    <dgm:pt modelId="{FE2F9493-48DE-44D3-9A52-093F170D02D0}" type="sibTrans" cxnId="{E474DF54-7CB8-4A23-AEB8-E688AFCEB9C4}">
      <dgm:prSet/>
      <dgm:spPr/>
      <dgm:t>
        <a:bodyPr/>
        <a:lstStyle/>
        <a:p>
          <a:endParaRPr lang="en-US"/>
        </a:p>
      </dgm:t>
    </dgm:pt>
    <dgm:pt modelId="{44AADA13-EA4B-43A7-BC63-71FC45FB995F}">
      <dgm:prSet/>
      <dgm:spPr/>
      <dgm:t>
        <a:bodyPr/>
        <a:lstStyle/>
        <a:p>
          <a:r>
            <a:rPr lang="en-US"/>
            <a:t>Use</a:t>
          </a:r>
        </a:p>
      </dgm:t>
    </dgm:pt>
    <dgm:pt modelId="{B64D0AE0-5DFD-406F-8897-039EEEDAE80D}" type="parTrans" cxnId="{32648A5A-4FB8-41E8-8407-9940BEC97AF8}">
      <dgm:prSet/>
      <dgm:spPr/>
      <dgm:t>
        <a:bodyPr/>
        <a:lstStyle/>
        <a:p>
          <a:endParaRPr lang="en-US"/>
        </a:p>
      </dgm:t>
    </dgm:pt>
    <dgm:pt modelId="{5934B64C-D3CA-4374-A4A4-8A5C9A900AD3}" type="sibTrans" cxnId="{32648A5A-4FB8-41E8-8407-9940BEC97AF8}">
      <dgm:prSet/>
      <dgm:spPr/>
      <dgm:t>
        <a:bodyPr/>
        <a:lstStyle/>
        <a:p>
          <a:endParaRPr lang="en-US"/>
        </a:p>
      </dgm:t>
    </dgm:pt>
    <dgm:pt modelId="{5DAAD624-3DF5-4572-8F98-2FDA6F020854}">
      <dgm:prSet/>
      <dgm:spPr/>
      <dgm:t>
        <a:bodyPr/>
        <a:lstStyle/>
        <a:p>
          <a:r>
            <a:rPr lang="en-US"/>
            <a:t>- Use appropriate labels and titles</a:t>
          </a:r>
        </a:p>
      </dgm:t>
    </dgm:pt>
    <dgm:pt modelId="{CF718CD7-A01D-474E-A41D-6C1BDD5E3939}" type="parTrans" cxnId="{6DC09770-01DE-4614-A8F9-45D790AA6017}">
      <dgm:prSet/>
      <dgm:spPr/>
      <dgm:t>
        <a:bodyPr/>
        <a:lstStyle/>
        <a:p>
          <a:endParaRPr lang="en-US"/>
        </a:p>
      </dgm:t>
    </dgm:pt>
    <dgm:pt modelId="{38DC88B3-6BC4-4421-8AA9-15781DD25C25}" type="sibTrans" cxnId="{6DC09770-01DE-4614-A8F9-45D790AA6017}">
      <dgm:prSet/>
      <dgm:spPr/>
      <dgm:t>
        <a:bodyPr/>
        <a:lstStyle/>
        <a:p>
          <a:endParaRPr lang="en-US"/>
        </a:p>
      </dgm:t>
    </dgm:pt>
    <dgm:pt modelId="{3100C847-B886-4EE5-BC27-F35478F1B92E}">
      <dgm:prSet/>
      <dgm:spPr/>
      <dgm:t>
        <a:bodyPr/>
        <a:lstStyle/>
        <a:p>
          <a:r>
            <a:rPr lang="en-US"/>
            <a:t>Avoid</a:t>
          </a:r>
        </a:p>
      </dgm:t>
    </dgm:pt>
    <dgm:pt modelId="{AD62F4B3-A827-4EFD-8A9F-19D8150C335F}" type="parTrans" cxnId="{7B6AE4E7-CB77-4F6B-97F1-F733079369E8}">
      <dgm:prSet/>
      <dgm:spPr/>
      <dgm:t>
        <a:bodyPr/>
        <a:lstStyle/>
        <a:p>
          <a:endParaRPr lang="en-US"/>
        </a:p>
      </dgm:t>
    </dgm:pt>
    <dgm:pt modelId="{8442713F-CD97-4516-9238-DC50DB43789E}" type="sibTrans" cxnId="{7B6AE4E7-CB77-4F6B-97F1-F733079369E8}">
      <dgm:prSet/>
      <dgm:spPr/>
      <dgm:t>
        <a:bodyPr/>
        <a:lstStyle/>
        <a:p>
          <a:endParaRPr lang="en-US"/>
        </a:p>
      </dgm:t>
    </dgm:pt>
    <dgm:pt modelId="{C1B72AF0-4FD7-40DF-883D-37277EBE5E89}">
      <dgm:prSet/>
      <dgm:spPr/>
      <dgm:t>
        <a:bodyPr/>
        <a:lstStyle/>
        <a:p>
          <a:r>
            <a:rPr lang="en-US"/>
            <a:t>- Avoid misleading representations</a:t>
          </a:r>
        </a:p>
      </dgm:t>
    </dgm:pt>
    <dgm:pt modelId="{2495133C-137D-4203-80D7-C2D5BF9265AB}" type="parTrans" cxnId="{EE5082CC-E2FF-42E0-8ACB-31651A3FD3D9}">
      <dgm:prSet/>
      <dgm:spPr/>
      <dgm:t>
        <a:bodyPr/>
        <a:lstStyle/>
        <a:p>
          <a:endParaRPr lang="en-US"/>
        </a:p>
      </dgm:t>
    </dgm:pt>
    <dgm:pt modelId="{62740B00-FAA0-4B7A-9995-00FDB2A838E6}" type="sibTrans" cxnId="{EE5082CC-E2FF-42E0-8ACB-31651A3FD3D9}">
      <dgm:prSet/>
      <dgm:spPr/>
      <dgm:t>
        <a:bodyPr/>
        <a:lstStyle/>
        <a:p>
          <a:endParaRPr lang="en-US"/>
        </a:p>
      </dgm:t>
    </dgm:pt>
    <dgm:pt modelId="{01C81E46-39A5-43EC-B6FE-CE956BEA418A}">
      <dgm:prSet/>
      <dgm:spPr/>
      <dgm:t>
        <a:bodyPr/>
        <a:lstStyle/>
        <a:p>
          <a:r>
            <a:rPr lang="en-US"/>
            <a:t>Ensure</a:t>
          </a:r>
        </a:p>
      </dgm:t>
    </dgm:pt>
    <dgm:pt modelId="{0D7FF096-5DF8-4D7D-A32A-E11DB4751933}" type="parTrans" cxnId="{807A1259-75A8-4981-8BD3-08F1FD58B380}">
      <dgm:prSet/>
      <dgm:spPr/>
      <dgm:t>
        <a:bodyPr/>
        <a:lstStyle/>
        <a:p>
          <a:endParaRPr lang="en-US"/>
        </a:p>
      </dgm:t>
    </dgm:pt>
    <dgm:pt modelId="{95AC1675-57C4-49DB-8EE2-DF9C52701EB8}" type="sibTrans" cxnId="{807A1259-75A8-4981-8BD3-08F1FD58B380}">
      <dgm:prSet/>
      <dgm:spPr/>
      <dgm:t>
        <a:bodyPr/>
        <a:lstStyle/>
        <a:p>
          <a:endParaRPr lang="en-US"/>
        </a:p>
      </dgm:t>
    </dgm:pt>
    <dgm:pt modelId="{E31FC8E9-951C-4895-AD16-79E4EDA140F6}">
      <dgm:prSet/>
      <dgm:spPr/>
      <dgm:t>
        <a:bodyPr/>
        <a:lstStyle/>
        <a:p>
          <a:r>
            <a:rPr lang="en-US"/>
            <a:t>- Ensure color accessibility</a:t>
          </a:r>
        </a:p>
      </dgm:t>
    </dgm:pt>
    <dgm:pt modelId="{50FB43CA-EEEB-4198-8267-A30FA8EC5727}" type="parTrans" cxnId="{C4C4869B-00EC-40E2-A118-ADA17BEA2CFE}">
      <dgm:prSet/>
      <dgm:spPr/>
      <dgm:t>
        <a:bodyPr/>
        <a:lstStyle/>
        <a:p>
          <a:endParaRPr lang="en-US"/>
        </a:p>
      </dgm:t>
    </dgm:pt>
    <dgm:pt modelId="{1BA798C5-9A37-491C-A513-4ACD3EA46864}" type="sibTrans" cxnId="{C4C4869B-00EC-40E2-A118-ADA17BEA2CFE}">
      <dgm:prSet/>
      <dgm:spPr/>
      <dgm:t>
        <a:bodyPr/>
        <a:lstStyle/>
        <a:p>
          <a:endParaRPr lang="en-US"/>
        </a:p>
      </dgm:t>
    </dgm:pt>
    <dgm:pt modelId="{95510353-FDA0-4E44-876F-B1E161B2D89C}" type="pres">
      <dgm:prSet presAssocID="{6065AD9A-9266-4866-8BF2-3AB271E2B8BE}" presName="Name0" presStyleCnt="0">
        <dgm:presLayoutVars>
          <dgm:dir/>
          <dgm:animLvl val="lvl"/>
          <dgm:resizeHandles val="exact"/>
        </dgm:presLayoutVars>
      </dgm:prSet>
      <dgm:spPr/>
    </dgm:pt>
    <dgm:pt modelId="{FD00D0BF-852D-4D87-BEB3-7509DFDC59BA}" type="pres">
      <dgm:prSet presAssocID="{DE48E223-E55F-4E6C-8068-33B2E3CDC6F9}" presName="linNode" presStyleCnt="0"/>
      <dgm:spPr/>
    </dgm:pt>
    <dgm:pt modelId="{7FEAC4D0-56F3-44B5-80A9-6DF0A19552EC}" type="pres">
      <dgm:prSet presAssocID="{DE48E223-E55F-4E6C-8068-33B2E3CDC6F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B0ACC61C-B3A9-443D-8803-9F96BEBC84C5}" type="pres">
      <dgm:prSet presAssocID="{DE48E223-E55F-4E6C-8068-33B2E3CDC6F9}" presName="descendantText" presStyleLbl="alignAccFollowNode1" presStyleIdx="0" presStyleCnt="5">
        <dgm:presLayoutVars>
          <dgm:bulletEnabled/>
        </dgm:presLayoutVars>
      </dgm:prSet>
      <dgm:spPr/>
    </dgm:pt>
    <dgm:pt modelId="{64EE1377-E0F5-4382-A73F-40342D0C069D}" type="pres">
      <dgm:prSet presAssocID="{916D2CDF-4784-422F-9ACF-A98AB43AB360}" presName="sp" presStyleCnt="0"/>
      <dgm:spPr/>
    </dgm:pt>
    <dgm:pt modelId="{282A6A17-E621-4F9B-A3F1-12F9B77DE263}" type="pres">
      <dgm:prSet presAssocID="{49EEE26B-C5CB-4C27-A6E5-C462CD5622DF}" presName="linNode" presStyleCnt="0"/>
      <dgm:spPr/>
    </dgm:pt>
    <dgm:pt modelId="{A422E535-B5A4-4F0D-9EC1-1DE05A94366D}" type="pres">
      <dgm:prSet presAssocID="{49EEE26B-C5CB-4C27-A6E5-C462CD5622D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D873D28D-9221-4C20-888C-B227F028C5F7}" type="pres">
      <dgm:prSet presAssocID="{49EEE26B-C5CB-4C27-A6E5-C462CD5622DF}" presName="descendantText" presStyleLbl="alignAccFollowNode1" presStyleIdx="1" presStyleCnt="5">
        <dgm:presLayoutVars>
          <dgm:bulletEnabled/>
        </dgm:presLayoutVars>
      </dgm:prSet>
      <dgm:spPr/>
    </dgm:pt>
    <dgm:pt modelId="{706DA590-1151-4789-9CDC-FE1E7B146ACF}" type="pres">
      <dgm:prSet presAssocID="{60478359-7DF7-4D83-8CF3-714E7571DC27}" presName="sp" presStyleCnt="0"/>
      <dgm:spPr/>
    </dgm:pt>
    <dgm:pt modelId="{114AD300-14AE-4FED-BC3B-D45C31180FA5}" type="pres">
      <dgm:prSet presAssocID="{44AADA13-EA4B-43A7-BC63-71FC45FB995F}" presName="linNode" presStyleCnt="0"/>
      <dgm:spPr/>
    </dgm:pt>
    <dgm:pt modelId="{4292DDF4-0104-4B39-80F3-940DDCF796C2}" type="pres">
      <dgm:prSet presAssocID="{44AADA13-EA4B-43A7-BC63-71FC45FB995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3FBAE7B4-0F69-45C7-BEAD-22F25A0388D2}" type="pres">
      <dgm:prSet presAssocID="{44AADA13-EA4B-43A7-BC63-71FC45FB995F}" presName="descendantText" presStyleLbl="alignAccFollowNode1" presStyleIdx="2" presStyleCnt="5">
        <dgm:presLayoutVars>
          <dgm:bulletEnabled/>
        </dgm:presLayoutVars>
      </dgm:prSet>
      <dgm:spPr/>
    </dgm:pt>
    <dgm:pt modelId="{6A738CC0-491D-4C0D-BC05-3D64DC57C86D}" type="pres">
      <dgm:prSet presAssocID="{5934B64C-D3CA-4374-A4A4-8A5C9A900AD3}" presName="sp" presStyleCnt="0"/>
      <dgm:spPr/>
    </dgm:pt>
    <dgm:pt modelId="{BC6C4C63-FC1F-4D6E-A61B-657F8372A284}" type="pres">
      <dgm:prSet presAssocID="{3100C847-B886-4EE5-BC27-F35478F1B92E}" presName="linNode" presStyleCnt="0"/>
      <dgm:spPr/>
    </dgm:pt>
    <dgm:pt modelId="{1CBA4F6B-706C-4B0A-A1EB-5C908DBFFCDC}" type="pres">
      <dgm:prSet presAssocID="{3100C847-B886-4EE5-BC27-F35478F1B92E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5C8F1C41-B655-4FF4-B237-CE4434D77013}" type="pres">
      <dgm:prSet presAssocID="{3100C847-B886-4EE5-BC27-F35478F1B92E}" presName="descendantText" presStyleLbl="alignAccFollowNode1" presStyleIdx="3" presStyleCnt="5">
        <dgm:presLayoutVars>
          <dgm:bulletEnabled/>
        </dgm:presLayoutVars>
      </dgm:prSet>
      <dgm:spPr/>
    </dgm:pt>
    <dgm:pt modelId="{C698CD2D-E21A-4546-A207-B50EF912D8DD}" type="pres">
      <dgm:prSet presAssocID="{8442713F-CD97-4516-9238-DC50DB43789E}" presName="sp" presStyleCnt="0"/>
      <dgm:spPr/>
    </dgm:pt>
    <dgm:pt modelId="{387E0321-8058-43D4-B2BF-EDD489A976B5}" type="pres">
      <dgm:prSet presAssocID="{01C81E46-39A5-43EC-B6FE-CE956BEA418A}" presName="linNode" presStyleCnt="0"/>
      <dgm:spPr/>
    </dgm:pt>
    <dgm:pt modelId="{D0A17BA2-3F14-4687-80A7-8785192B6C2F}" type="pres">
      <dgm:prSet presAssocID="{01C81E46-39A5-43EC-B6FE-CE956BEA418A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626D1F75-20DE-4C52-B2DB-6C52D9AF06B3}" type="pres">
      <dgm:prSet presAssocID="{01C81E46-39A5-43EC-B6FE-CE956BEA418A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0911EE19-8554-440A-AE7C-17155CECEF96}" type="presOf" srcId="{6065AD9A-9266-4866-8BF2-3AB271E2B8BE}" destId="{95510353-FDA0-4E44-876F-B1E161B2D89C}" srcOrd="0" destOrd="0" presId="urn:microsoft.com/office/officeart/2016/7/layout/VerticalSolidActionList"/>
    <dgm:cxn modelId="{9A7F921E-02C5-49E5-9ECA-5465276DB67E}" type="presOf" srcId="{49EEE26B-C5CB-4C27-A6E5-C462CD5622DF}" destId="{A422E535-B5A4-4F0D-9EC1-1DE05A94366D}" srcOrd="0" destOrd="0" presId="urn:microsoft.com/office/officeart/2016/7/layout/VerticalSolidActionList"/>
    <dgm:cxn modelId="{0F4FBC1F-A32B-45DC-A664-EE09314FAE26}" type="presOf" srcId="{EAB63262-2C3A-4F79-9694-11DCFA08D66B}" destId="{D873D28D-9221-4C20-888C-B227F028C5F7}" srcOrd="0" destOrd="0" presId="urn:microsoft.com/office/officeart/2016/7/layout/VerticalSolidActionList"/>
    <dgm:cxn modelId="{2287443B-05BA-47BD-89EB-287F2CE4B6C0}" type="presOf" srcId="{341BD5DD-2807-41D2-9B36-B466585B84A0}" destId="{B0ACC61C-B3A9-443D-8803-9F96BEBC84C5}" srcOrd="0" destOrd="0" presId="urn:microsoft.com/office/officeart/2016/7/layout/VerticalSolidActionList"/>
    <dgm:cxn modelId="{5C675E5C-515A-4676-B225-100E2F506F0E}" type="presOf" srcId="{3100C847-B886-4EE5-BC27-F35478F1B92E}" destId="{1CBA4F6B-706C-4B0A-A1EB-5C908DBFFCDC}" srcOrd="0" destOrd="0" presId="urn:microsoft.com/office/officeart/2016/7/layout/VerticalSolidActionList"/>
    <dgm:cxn modelId="{6EAA3346-23F7-4E78-B211-6E5BCC748823}" srcId="{6065AD9A-9266-4866-8BF2-3AB271E2B8BE}" destId="{DE48E223-E55F-4E6C-8068-33B2E3CDC6F9}" srcOrd="0" destOrd="0" parTransId="{42F8FA66-C1BB-4206-A0F7-4F1568EA22E8}" sibTransId="{916D2CDF-4784-422F-9ACF-A98AB43AB360}"/>
    <dgm:cxn modelId="{6DC09770-01DE-4614-A8F9-45D790AA6017}" srcId="{44AADA13-EA4B-43A7-BC63-71FC45FB995F}" destId="{5DAAD624-3DF5-4572-8F98-2FDA6F020854}" srcOrd="0" destOrd="0" parTransId="{CF718CD7-A01D-474E-A41D-6C1BDD5E3939}" sibTransId="{38DC88B3-6BC4-4421-8AA9-15781DD25C25}"/>
    <dgm:cxn modelId="{E474DF54-7CB8-4A23-AEB8-E688AFCEB9C4}" srcId="{49EEE26B-C5CB-4C27-A6E5-C462CD5622DF}" destId="{EAB63262-2C3A-4F79-9694-11DCFA08D66B}" srcOrd="0" destOrd="0" parTransId="{E73BE199-EFC3-48B7-A497-12CEF2E712E8}" sibTransId="{FE2F9493-48DE-44D3-9A52-093F170D02D0}"/>
    <dgm:cxn modelId="{807A1259-75A8-4981-8BD3-08F1FD58B380}" srcId="{6065AD9A-9266-4866-8BF2-3AB271E2B8BE}" destId="{01C81E46-39A5-43EC-B6FE-CE956BEA418A}" srcOrd="4" destOrd="0" parTransId="{0D7FF096-5DF8-4D7D-A32A-E11DB4751933}" sibTransId="{95AC1675-57C4-49DB-8EE2-DF9C52701EB8}"/>
    <dgm:cxn modelId="{884C2C5A-307B-4F8C-A68B-AB71CE6DB7E1}" type="presOf" srcId="{44AADA13-EA4B-43A7-BC63-71FC45FB995F}" destId="{4292DDF4-0104-4B39-80F3-940DDCF796C2}" srcOrd="0" destOrd="0" presId="urn:microsoft.com/office/officeart/2016/7/layout/VerticalSolidActionList"/>
    <dgm:cxn modelId="{32648A5A-4FB8-41E8-8407-9940BEC97AF8}" srcId="{6065AD9A-9266-4866-8BF2-3AB271E2B8BE}" destId="{44AADA13-EA4B-43A7-BC63-71FC45FB995F}" srcOrd="2" destOrd="0" parTransId="{B64D0AE0-5DFD-406F-8897-039EEEDAE80D}" sibTransId="{5934B64C-D3CA-4374-A4A4-8A5C9A900AD3}"/>
    <dgm:cxn modelId="{60DA0E89-1C29-4061-A211-1699E52137DD}" srcId="{6065AD9A-9266-4866-8BF2-3AB271E2B8BE}" destId="{49EEE26B-C5CB-4C27-A6E5-C462CD5622DF}" srcOrd="1" destOrd="0" parTransId="{C3D7C347-32FB-40B7-9619-B0DC6AF82195}" sibTransId="{60478359-7DF7-4D83-8CF3-714E7571DC27}"/>
    <dgm:cxn modelId="{7A56FA8C-EBAA-410B-9D48-888FC02CC3E4}" type="presOf" srcId="{5DAAD624-3DF5-4572-8F98-2FDA6F020854}" destId="{3FBAE7B4-0F69-45C7-BEAD-22F25A0388D2}" srcOrd="0" destOrd="0" presId="urn:microsoft.com/office/officeart/2016/7/layout/VerticalSolidActionList"/>
    <dgm:cxn modelId="{D7700D98-FF3E-47D1-A05F-51BB646E465A}" type="presOf" srcId="{01C81E46-39A5-43EC-B6FE-CE956BEA418A}" destId="{D0A17BA2-3F14-4687-80A7-8785192B6C2F}" srcOrd="0" destOrd="0" presId="urn:microsoft.com/office/officeart/2016/7/layout/VerticalSolidActionList"/>
    <dgm:cxn modelId="{C4C4869B-00EC-40E2-A118-ADA17BEA2CFE}" srcId="{01C81E46-39A5-43EC-B6FE-CE956BEA418A}" destId="{E31FC8E9-951C-4895-AD16-79E4EDA140F6}" srcOrd="0" destOrd="0" parTransId="{50FB43CA-EEEB-4198-8267-A30FA8EC5727}" sibTransId="{1BA798C5-9A37-491C-A513-4ACD3EA46864}"/>
    <dgm:cxn modelId="{19CC30A5-B4ED-4B6C-A61E-77C90FF9C5A8}" type="presOf" srcId="{E31FC8E9-951C-4895-AD16-79E4EDA140F6}" destId="{626D1F75-20DE-4C52-B2DB-6C52D9AF06B3}" srcOrd="0" destOrd="0" presId="urn:microsoft.com/office/officeart/2016/7/layout/VerticalSolidActionList"/>
    <dgm:cxn modelId="{2585C6CA-6F77-4F83-907B-C21520D8759A}" type="presOf" srcId="{DE48E223-E55F-4E6C-8068-33B2E3CDC6F9}" destId="{7FEAC4D0-56F3-44B5-80A9-6DF0A19552EC}" srcOrd="0" destOrd="0" presId="urn:microsoft.com/office/officeart/2016/7/layout/VerticalSolidActionList"/>
    <dgm:cxn modelId="{EE5082CC-E2FF-42E0-8ACB-31651A3FD3D9}" srcId="{3100C847-B886-4EE5-BC27-F35478F1B92E}" destId="{C1B72AF0-4FD7-40DF-883D-37277EBE5E89}" srcOrd="0" destOrd="0" parTransId="{2495133C-137D-4203-80D7-C2D5BF9265AB}" sibTransId="{62740B00-FAA0-4B7A-9995-00FDB2A838E6}"/>
    <dgm:cxn modelId="{33973BE5-FF41-404B-A314-7C54E8A18B04}" srcId="{DE48E223-E55F-4E6C-8068-33B2E3CDC6F9}" destId="{341BD5DD-2807-41D2-9B36-B466585B84A0}" srcOrd="0" destOrd="0" parTransId="{F59A3430-0C11-4539-B37D-40F5E2304251}" sibTransId="{9F1D22CD-619B-4E93-A20D-9E8B259E2458}"/>
    <dgm:cxn modelId="{7B6AE4E7-CB77-4F6B-97F1-F733079369E8}" srcId="{6065AD9A-9266-4866-8BF2-3AB271E2B8BE}" destId="{3100C847-B886-4EE5-BC27-F35478F1B92E}" srcOrd="3" destOrd="0" parTransId="{AD62F4B3-A827-4EFD-8A9F-19D8150C335F}" sibTransId="{8442713F-CD97-4516-9238-DC50DB43789E}"/>
    <dgm:cxn modelId="{CE6876F9-DDF5-46E7-9498-BC183A3763B8}" type="presOf" srcId="{C1B72AF0-4FD7-40DF-883D-37277EBE5E89}" destId="{5C8F1C41-B655-4FF4-B237-CE4434D77013}" srcOrd="0" destOrd="0" presId="urn:microsoft.com/office/officeart/2016/7/layout/VerticalSolidActionList"/>
    <dgm:cxn modelId="{E0B3D445-51F1-453F-8123-8CCA257AD314}" type="presParOf" srcId="{95510353-FDA0-4E44-876F-B1E161B2D89C}" destId="{FD00D0BF-852D-4D87-BEB3-7509DFDC59BA}" srcOrd="0" destOrd="0" presId="urn:microsoft.com/office/officeart/2016/7/layout/VerticalSolidActionList"/>
    <dgm:cxn modelId="{EB3AB4DB-EC71-4B97-AE17-F96C1F9CBBB3}" type="presParOf" srcId="{FD00D0BF-852D-4D87-BEB3-7509DFDC59BA}" destId="{7FEAC4D0-56F3-44B5-80A9-6DF0A19552EC}" srcOrd="0" destOrd="0" presId="urn:microsoft.com/office/officeart/2016/7/layout/VerticalSolidActionList"/>
    <dgm:cxn modelId="{1CE2E4BB-F4F9-49DA-AAD6-31ECBD8F7842}" type="presParOf" srcId="{FD00D0BF-852D-4D87-BEB3-7509DFDC59BA}" destId="{B0ACC61C-B3A9-443D-8803-9F96BEBC84C5}" srcOrd="1" destOrd="0" presId="urn:microsoft.com/office/officeart/2016/7/layout/VerticalSolidActionList"/>
    <dgm:cxn modelId="{2B6D3776-C864-44CC-BA1E-29B39ADB5CEC}" type="presParOf" srcId="{95510353-FDA0-4E44-876F-B1E161B2D89C}" destId="{64EE1377-E0F5-4382-A73F-40342D0C069D}" srcOrd="1" destOrd="0" presId="urn:microsoft.com/office/officeart/2016/7/layout/VerticalSolidActionList"/>
    <dgm:cxn modelId="{E5363FB5-6372-44D2-ACE0-F95B1E996366}" type="presParOf" srcId="{95510353-FDA0-4E44-876F-B1E161B2D89C}" destId="{282A6A17-E621-4F9B-A3F1-12F9B77DE263}" srcOrd="2" destOrd="0" presId="urn:microsoft.com/office/officeart/2016/7/layout/VerticalSolidActionList"/>
    <dgm:cxn modelId="{8CA3FB53-7227-44E9-9E8C-25AA77EC8B54}" type="presParOf" srcId="{282A6A17-E621-4F9B-A3F1-12F9B77DE263}" destId="{A422E535-B5A4-4F0D-9EC1-1DE05A94366D}" srcOrd="0" destOrd="0" presId="urn:microsoft.com/office/officeart/2016/7/layout/VerticalSolidActionList"/>
    <dgm:cxn modelId="{5CA15643-421C-4125-BD55-EF0BAD434761}" type="presParOf" srcId="{282A6A17-E621-4F9B-A3F1-12F9B77DE263}" destId="{D873D28D-9221-4C20-888C-B227F028C5F7}" srcOrd="1" destOrd="0" presId="urn:microsoft.com/office/officeart/2016/7/layout/VerticalSolidActionList"/>
    <dgm:cxn modelId="{9C4BBE02-0BFF-4BEB-95DB-972FCA759CCE}" type="presParOf" srcId="{95510353-FDA0-4E44-876F-B1E161B2D89C}" destId="{706DA590-1151-4789-9CDC-FE1E7B146ACF}" srcOrd="3" destOrd="0" presId="urn:microsoft.com/office/officeart/2016/7/layout/VerticalSolidActionList"/>
    <dgm:cxn modelId="{B41BC528-8280-4A66-89AB-92DFB6F64B27}" type="presParOf" srcId="{95510353-FDA0-4E44-876F-B1E161B2D89C}" destId="{114AD300-14AE-4FED-BC3B-D45C31180FA5}" srcOrd="4" destOrd="0" presId="urn:microsoft.com/office/officeart/2016/7/layout/VerticalSolidActionList"/>
    <dgm:cxn modelId="{0E4CD1B5-1771-40E6-8F7A-75D12FFBF854}" type="presParOf" srcId="{114AD300-14AE-4FED-BC3B-D45C31180FA5}" destId="{4292DDF4-0104-4B39-80F3-940DDCF796C2}" srcOrd="0" destOrd="0" presId="urn:microsoft.com/office/officeart/2016/7/layout/VerticalSolidActionList"/>
    <dgm:cxn modelId="{83996C17-C182-4E81-B1BE-821E5EE8FCE8}" type="presParOf" srcId="{114AD300-14AE-4FED-BC3B-D45C31180FA5}" destId="{3FBAE7B4-0F69-45C7-BEAD-22F25A0388D2}" srcOrd="1" destOrd="0" presId="urn:microsoft.com/office/officeart/2016/7/layout/VerticalSolidActionList"/>
    <dgm:cxn modelId="{C8B87E0B-C810-4235-9310-CF3303FB71F5}" type="presParOf" srcId="{95510353-FDA0-4E44-876F-B1E161B2D89C}" destId="{6A738CC0-491D-4C0D-BC05-3D64DC57C86D}" srcOrd="5" destOrd="0" presId="urn:microsoft.com/office/officeart/2016/7/layout/VerticalSolidActionList"/>
    <dgm:cxn modelId="{6ED25D67-5495-4C72-9801-D8699294E6C3}" type="presParOf" srcId="{95510353-FDA0-4E44-876F-B1E161B2D89C}" destId="{BC6C4C63-FC1F-4D6E-A61B-657F8372A284}" srcOrd="6" destOrd="0" presId="urn:microsoft.com/office/officeart/2016/7/layout/VerticalSolidActionList"/>
    <dgm:cxn modelId="{DE65C9E4-0051-4352-893F-5D82481B38F5}" type="presParOf" srcId="{BC6C4C63-FC1F-4D6E-A61B-657F8372A284}" destId="{1CBA4F6B-706C-4B0A-A1EB-5C908DBFFCDC}" srcOrd="0" destOrd="0" presId="urn:microsoft.com/office/officeart/2016/7/layout/VerticalSolidActionList"/>
    <dgm:cxn modelId="{F7C68392-03C0-4A8F-BEA8-C8AD00812605}" type="presParOf" srcId="{BC6C4C63-FC1F-4D6E-A61B-657F8372A284}" destId="{5C8F1C41-B655-4FF4-B237-CE4434D77013}" srcOrd="1" destOrd="0" presId="urn:microsoft.com/office/officeart/2016/7/layout/VerticalSolidActionList"/>
    <dgm:cxn modelId="{49AD47F2-A344-4A34-98B6-31736B58791F}" type="presParOf" srcId="{95510353-FDA0-4E44-876F-B1E161B2D89C}" destId="{C698CD2D-E21A-4546-A207-B50EF912D8DD}" srcOrd="7" destOrd="0" presId="urn:microsoft.com/office/officeart/2016/7/layout/VerticalSolidActionList"/>
    <dgm:cxn modelId="{4EAD39A9-2BE7-42AE-8F5A-D89EF5D8660D}" type="presParOf" srcId="{95510353-FDA0-4E44-876F-B1E161B2D89C}" destId="{387E0321-8058-43D4-B2BF-EDD489A976B5}" srcOrd="8" destOrd="0" presId="urn:microsoft.com/office/officeart/2016/7/layout/VerticalSolidActionList"/>
    <dgm:cxn modelId="{9BA3285C-3913-4D6E-9FD7-BCBE18BABDF0}" type="presParOf" srcId="{387E0321-8058-43D4-B2BF-EDD489A976B5}" destId="{D0A17BA2-3F14-4687-80A7-8785192B6C2F}" srcOrd="0" destOrd="0" presId="urn:microsoft.com/office/officeart/2016/7/layout/VerticalSolidActionList"/>
    <dgm:cxn modelId="{B4F84362-8794-44A4-82F4-3DF3F801CC6F}" type="presParOf" srcId="{387E0321-8058-43D4-B2BF-EDD489A976B5}" destId="{626D1F75-20DE-4C52-B2DB-6C52D9AF06B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A930EE-392C-4DD4-8ED1-5FE8183EE4B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201C2CF-379C-4F63-A760-C0C4CFDC7261}">
      <dgm:prSet/>
      <dgm:spPr/>
      <dgm:t>
        <a:bodyPr/>
        <a:lstStyle/>
        <a:p>
          <a:r>
            <a:rPr lang="en-US"/>
            <a:t>- Pandas: Data manipulation and cleaning</a:t>
          </a:r>
        </a:p>
      </dgm:t>
    </dgm:pt>
    <dgm:pt modelId="{57920559-B81C-4434-93BC-84B00D978520}" type="parTrans" cxnId="{CDCC2213-2406-440A-9BA5-5008C41E0727}">
      <dgm:prSet/>
      <dgm:spPr/>
      <dgm:t>
        <a:bodyPr/>
        <a:lstStyle/>
        <a:p>
          <a:endParaRPr lang="en-US"/>
        </a:p>
      </dgm:t>
    </dgm:pt>
    <dgm:pt modelId="{D99BA333-2518-44B8-8F97-D1905A271526}" type="sibTrans" cxnId="{CDCC2213-2406-440A-9BA5-5008C41E0727}">
      <dgm:prSet/>
      <dgm:spPr/>
      <dgm:t>
        <a:bodyPr/>
        <a:lstStyle/>
        <a:p>
          <a:endParaRPr lang="en-US"/>
        </a:p>
      </dgm:t>
    </dgm:pt>
    <dgm:pt modelId="{9965A96A-6554-4659-8094-483BCB8D4546}">
      <dgm:prSet/>
      <dgm:spPr/>
      <dgm:t>
        <a:bodyPr/>
        <a:lstStyle/>
        <a:p>
          <a:r>
            <a:rPr lang="en-US"/>
            <a:t>- Matplotlib: Basic plotting</a:t>
          </a:r>
        </a:p>
      </dgm:t>
    </dgm:pt>
    <dgm:pt modelId="{D7DC75E8-CDC3-4E6F-8D14-1D1481E2A3EE}" type="parTrans" cxnId="{5BFF3A05-17BB-4491-B0A5-A8CE9385A7BB}">
      <dgm:prSet/>
      <dgm:spPr/>
      <dgm:t>
        <a:bodyPr/>
        <a:lstStyle/>
        <a:p>
          <a:endParaRPr lang="en-US"/>
        </a:p>
      </dgm:t>
    </dgm:pt>
    <dgm:pt modelId="{9B9D2D39-8108-4A7E-AA56-CC2C0E6EB27A}" type="sibTrans" cxnId="{5BFF3A05-17BB-4491-B0A5-A8CE9385A7BB}">
      <dgm:prSet/>
      <dgm:spPr/>
      <dgm:t>
        <a:bodyPr/>
        <a:lstStyle/>
        <a:p>
          <a:endParaRPr lang="en-US"/>
        </a:p>
      </dgm:t>
    </dgm:pt>
    <dgm:pt modelId="{D94E2180-13FF-4C79-8983-ABD9308056B3}">
      <dgm:prSet/>
      <dgm:spPr/>
      <dgm:t>
        <a:bodyPr/>
        <a:lstStyle/>
        <a:p>
          <a:r>
            <a:rPr lang="en-US"/>
            <a:t>- Seaborn: Statistical visuali</a:t>
          </a:r>
          <a:r>
            <a:rPr lang="en-GB"/>
            <a:t>s</a:t>
          </a:r>
          <a:r>
            <a:rPr lang="en-US"/>
            <a:t>ations</a:t>
          </a:r>
        </a:p>
      </dgm:t>
    </dgm:pt>
    <dgm:pt modelId="{A6977784-9008-4E67-A283-4E060A99014B}" type="parTrans" cxnId="{1327F13C-2C59-42E0-9585-317651B8DF0A}">
      <dgm:prSet/>
      <dgm:spPr/>
      <dgm:t>
        <a:bodyPr/>
        <a:lstStyle/>
        <a:p>
          <a:endParaRPr lang="en-US"/>
        </a:p>
      </dgm:t>
    </dgm:pt>
    <dgm:pt modelId="{19ADEA45-DBE9-440D-B567-6A45D385C099}" type="sibTrans" cxnId="{1327F13C-2C59-42E0-9585-317651B8DF0A}">
      <dgm:prSet/>
      <dgm:spPr/>
      <dgm:t>
        <a:bodyPr/>
        <a:lstStyle/>
        <a:p>
          <a:endParaRPr lang="en-US"/>
        </a:p>
      </dgm:t>
    </dgm:pt>
    <dgm:pt modelId="{02395D47-D2A8-478E-B89C-B3CE7FD6BF71}">
      <dgm:prSet/>
      <dgm:spPr/>
      <dgm:t>
        <a:bodyPr/>
        <a:lstStyle/>
        <a:p>
          <a:r>
            <a:rPr lang="en-US"/>
            <a:t>- Plotly: Interactive visuali</a:t>
          </a:r>
          <a:r>
            <a:rPr lang="en-GB"/>
            <a:t>s</a:t>
          </a:r>
          <a:r>
            <a:rPr lang="en-US"/>
            <a:t>ations</a:t>
          </a:r>
        </a:p>
      </dgm:t>
    </dgm:pt>
    <dgm:pt modelId="{C66FD0CD-6C64-4BBF-A4F2-B05FBB66EDF7}" type="parTrans" cxnId="{E25C9BF9-9387-465A-85D6-2B3452E15E65}">
      <dgm:prSet/>
      <dgm:spPr/>
      <dgm:t>
        <a:bodyPr/>
        <a:lstStyle/>
        <a:p>
          <a:endParaRPr lang="en-US"/>
        </a:p>
      </dgm:t>
    </dgm:pt>
    <dgm:pt modelId="{D0F2F7F9-E47C-4235-9984-02BC837F31BB}" type="sibTrans" cxnId="{E25C9BF9-9387-465A-85D6-2B3452E15E65}">
      <dgm:prSet/>
      <dgm:spPr/>
      <dgm:t>
        <a:bodyPr/>
        <a:lstStyle/>
        <a:p>
          <a:endParaRPr lang="en-US"/>
        </a:p>
      </dgm:t>
    </dgm:pt>
    <dgm:pt modelId="{4D3F54EC-20CB-4F17-9C51-B8031A98043A}" type="pres">
      <dgm:prSet presAssocID="{C4A930EE-392C-4DD4-8ED1-5FE8183EE4BB}" presName="diagram" presStyleCnt="0">
        <dgm:presLayoutVars>
          <dgm:dir/>
          <dgm:resizeHandles val="exact"/>
        </dgm:presLayoutVars>
      </dgm:prSet>
      <dgm:spPr/>
    </dgm:pt>
    <dgm:pt modelId="{4C44156B-6CDD-4EAC-8A0C-6FD08799FFB5}" type="pres">
      <dgm:prSet presAssocID="{6201C2CF-379C-4F63-A760-C0C4CFDC7261}" presName="node" presStyleLbl="node1" presStyleIdx="0" presStyleCnt="4">
        <dgm:presLayoutVars>
          <dgm:bulletEnabled val="1"/>
        </dgm:presLayoutVars>
      </dgm:prSet>
      <dgm:spPr/>
    </dgm:pt>
    <dgm:pt modelId="{FAADE887-F1EA-4B00-B035-AAC4B9CFC218}" type="pres">
      <dgm:prSet presAssocID="{D99BA333-2518-44B8-8F97-D1905A271526}" presName="sibTrans" presStyleCnt="0"/>
      <dgm:spPr/>
    </dgm:pt>
    <dgm:pt modelId="{759FFAE9-1A4A-4C1E-A18B-D791B9CE4BDA}" type="pres">
      <dgm:prSet presAssocID="{9965A96A-6554-4659-8094-483BCB8D4546}" presName="node" presStyleLbl="node1" presStyleIdx="1" presStyleCnt="4">
        <dgm:presLayoutVars>
          <dgm:bulletEnabled val="1"/>
        </dgm:presLayoutVars>
      </dgm:prSet>
      <dgm:spPr/>
    </dgm:pt>
    <dgm:pt modelId="{41F80526-8FD0-4316-A230-63A2158835E1}" type="pres">
      <dgm:prSet presAssocID="{9B9D2D39-8108-4A7E-AA56-CC2C0E6EB27A}" presName="sibTrans" presStyleCnt="0"/>
      <dgm:spPr/>
    </dgm:pt>
    <dgm:pt modelId="{75B09D20-0EF9-4D54-99D5-F4648353A7F4}" type="pres">
      <dgm:prSet presAssocID="{D94E2180-13FF-4C79-8983-ABD9308056B3}" presName="node" presStyleLbl="node1" presStyleIdx="2" presStyleCnt="4">
        <dgm:presLayoutVars>
          <dgm:bulletEnabled val="1"/>
        </dgm:presLayoutVars>
      </dgm:prSet>
      <dgm:spPr/>
    </dgm:pt>
    <dgm:pt modelId="{B3F610D7-89AD-4825-AD29-FC88E2A68668}" type="pres">
      <dgm:prSet presAssocID="{19ADEA45-DBE9-440D-B567-6A45D385C099}" presName="sibTrans" presStyleCnt="0"/>
      <dgm:spPr/>
    </dgm:pt>
    <dgm:pt modelId="{7524153E-7811-403E-8AB9-09156594CA3B}" type="pres">
      <dgm:prSet presAssocID="{02395D47-D2A8-478E-B89C-B3CE7FD6BF71}" presName="node" presStyleLbl="node1" presStyleIdx="3" presStyleCnt="4">
        <dgm:presLayoutVars>
          <dgm:bulletEnabled val="1"/>
        </dgm:presLayoutVars>
      </dgm:prSet>
      <dgm:spPr/>
    </dgm:pt>
  </dgm:ptLst>
  <dgm:cxnLst>
    <dgm:cxn modelId="{5BFF3A05-17BB-4491-B0A5-A8CE9385A7BB}" srcId="{C4A930EE-392C-4DD4-8ED1-5FE8183EE4BB}" destId="{9965A96A-6554-4659-8094-483BCB8D4546}" srcOrd="1" destOrd="0" parTransId="{D7DC75E8-CDC3-4E6F-8D14-1D1481E2A3EE}" sibTransId="{9B9D2D39-8108-4A7E-AA56-CC2C0E6EB27A}"/>
    <dgm:cxn modelId="{CDCC2213-2406-440A-9BA5-5008C41E0727}" srcId="{C4A930EE-392C-4DD4-8ED1-5FE8183EE4BB}" destId="{6201C2CF-379C-4F63-A760-C0C4CFDC7261}" srcOrd="0" destOrd="0" parTransId="{57920559-B81C-4434-93BC-84B00D978520}" sibTransId="{D99BA333-2518-44B8-8F97-D1905A271526}"/>
    <dgm:cxn modelId="{CD673F27-7E8D-4BA6-9BB6-84D21B009D24}" type="presOf" srcId="{D94E2180-13FF-4C79-8983-ABD9308056B3}" destId="{75B09D20-0EF9-4D54-99D5-F4648353A7F4}" srcOrd="0" destOrd="0" presId="urn:microsoft.com/office/officeart/2005/8/layout/default"/>
    <dgm:cxn modelId="{DA159232-4C87-4801-B76D-257A4E313F68}" type="presOf" srcId="{9965A96A-6554-4659-8094-483BCB8D4546}" destId="{759FFAE9-1A4A-4C1E-A18B-D791B9CE4BDA}" srcOrd="0" destOrd="0" presId="urn:microsoft.com/office/officeart/2005/8/layout/default"/>
    <dgm:cxn modelId="{1327F13C-2C59-42E0-9585-317651B8DF0A}" srcId="{C4A930EE-392C-4DD4-8ED1-5FE8183EE4BB}" destId="{D94E2180-13FF-4C79-8983-ABD9308056B3}" srcOrd="2" destOrd="0" parTransId="{A6977784-9008-4E67-A283-4E060A99014B}" sibTransId="{19ADEA45-DBE9-440D-B567-6A45D385C099}"/>
    <dgm:cxn modelId="{DCBB346E-69A4-4566-91AD-6BB82C1CF671}" type="presOf" srcId="{02395D47-D2A8-478E-B89C-B3CE7FD6BF71}" destId="{7524153E-7811-403E-8AB9-09156594CA3B}" srcOrd="0" destOrd="0" presId="urn:microsoft.com/office/officeart/2005/8/layout/default"/>
    <dgm:cxn modelId="{8B3BB48A-EFCA-4232-B3DA-8C05DE5018F7}" type="presOf" srcId="{C4A930EE-392C-4DD4-8ED1-5FE8183EE4BB}" destId="{4D3F54EC-20CB-4F17-9C51-B8031A98043A}" srcOrd="0" destOrd="0" presId="urn:microsoft.com/office/officeart/2005/8/layout/default"/>
    <dgm:cxn modelId="{363F6CD1-BB72-4F0D-A233-4F5937F13354}" type="presOf" srcId="{6201C2CF-379C-4F63-A760-C0C4CFDC7261}" destId="{4C44156B-6CDD-4EAC-8A0C-6FD08799FFB5}" srcOrd="0" destOrd="0" presId="urn:microsoft.com/office/officeart/2005/8/layout/default"/>
    <dgm:cxn modelId="{E25C9BF9-9387-465A-85D6-2B3452E15E65}" srcId="{C4A930EE-392C-4DD4-8ED1-5FE8183EE4BB}" destId="{02395D47-D2A8-478E-B89C-B3CE7FD6BF71}" srcOrd="3" destOrd="0" parTransId="{C66FD0CD-6C64-4BBF-A4F2-B05FBB66EDF7}" sibTransId="{D0F2F7F9-E47C-4235-9984-02BC837F31BB}"/>
    <dgm:cxn modelId="{16EAE1DF-B66B-470E-A6A3-F142F3AB1EFE}" type="presParOf" srcId="{4D3F54EC-20CB-4F17-9C51-B8031A98043A}" destId="{4C44156B-6CDD-4EAC-8A0C-6FD08799FFB5}" srcOrd="0" destOrd="0" presId="urn:microsoft.com/office/officeart/2005/8/layout/default"/>
    <dgm:cxn modelId="{4FB26373-803D-44E6-93AE-CDCD83D3FE38}" type="presParOf" srcId="{4D3F54EC-20CB-4F17-9C51-B8031A98043A}" destId="{FAADE887-F1EA-4B00-B035-AAC4B9CFC218}" srcOrd="1" destOrd="0" presId="urn:microsoft.com/office/officeart/2005/8/layout/default"/>
    <dgm:cxn modelId="{C5EEBE8A-E3D7-48F1-91BC-CEE80C59126C}" type="presParOf" srcId="{4D3F54EC-20CB-4F17-9C51-B8031A98043A}" destId="{759FFAE9-1A4A-4C1E-A18B-D791B9CE4BDA}" srcOrd="2" destOrd="0" presId="urn:microsoft.com/office/officeart/2005/8/layout/default"/>
    <dgm:cxn modelId="{65F91F74-7A19-4661-B128-69DAB9BB9877}" type="presParOf" srcId="{4D3F54EC-20CB-4F17-9C51-B8031A98043A}" destId="{41F80526-8FD0-4316-A230-63A2158835E1}" srcOrd="3" destOrd="0" presId="urn:microsoft.com/office/officeart/2005/8/layout/default"/>
    <dgm:cxn modelId="{E722C480-16CA-4825-A754-016C6CA3E182}" type="presParOf" srcId="{4D3F54EC-20CB-4F17-9C51-B8031A98043A}" destId="{75B09D20-0EF9-4D54-99D5-F4648353A7F4}" srcOrd="4" destOrd="0" presId="urn:microsoft.com/office/officeart/2005/8/layout/default"/>
    <dgm:cxn modelId="{A8C21B5F-EBAC-4283-B962-824AAA00E94E}" type="presParOf" srcId="{4D3F54EC-20CB-4F17-9C51-B8031A98043A}" destId="{B3F610D7-89AD-4825-AD29-FC88E2A68668}" srcOrd="5" destOrd="0" presId="urn:microsoft.com/office/officeart/2005/8/layout/default"/>
    <dgm:cxn modelId="{7D70F3F9-9B0F-404D-AFE7-3D0129ACCBD8}" type="presParOf" srcId="{4D3F54EC-20CB-4F17-9C51-B8031A98043A}" destId="{7524153E-7811-403E-8AB9-09156594CA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D0EEE-308B-4015-A748-740134AAB5D5}">
      <dsp:nvSpPr>
        <dsp:cNvPr id="0" name=""/>
        <dsp:cNvSpPr/>
      </dsp:nvSpPr>
      <dsp:spPr>
        <a:xfrm>
          <a:off x="0" y="12862"/>
          <a:ext cx="5000124" cy="17613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 is the process of detecting and correcting errors in datasets.</a:t>
          </a:r>
        </a:p>
      </dsp:txBody>
      <dsp:txXfrm>
        <a:off x="85984" y="98846"/>
        <a:ext cx="4828156" cy="1589430"/>
      </dsp:txXfrm>
    </dsp:sp>
    <dsp:sp modelId="{C9BD3502-7784-4744-8827-D69F76F39F00}">
      <dsp:nvSpPr>
        <dsp:cNvPr id="0" name=""/>
        <dsp:cNvSpPr/>
      </dsp:nvSpPr>
      <dsp:spPr>
        <a:xfrm>
          <a:off x="0" y="1846260"/>
          <a:ext cx="5000124" cy="1761398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ensures data accuracy, consistency, and reliability.</a:t>
          </a:r>
        </a:p>
      </dsp:txBody>
      <dsp:txXfrm>
        <a:off x="85984" y="1932244"/>
        <a:ext cx="4828156" cy="1589430"/>
      </dsp:txXfrm>
    </dsp:sp>
    <dsp:sp modelId="{D56C6289-7982-41F4-A959-DBF77BC630C1}">
      <dsp:nvSpPr>
        <dsp:cNvPr id="0" name=""/>
        <dsp:cNvSpPr/>
      </dsp:nvSpPr>
      <dsp:spPr>
        <a:xfrm>
          <a:off x="0" y="3679659"/>
          <a:ext cx="5000124" cy="176139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Steps include handling missing values, removing duplicates, correcting errors, and standardi</a:t>
          </a:r>
          <a:r>
            <a:rPr lang="en-GB" sz="2500" kern="1200"/>
            <a:t>s</a:t>
          </a:r>
          <a:r>
            <a:rPr lang="en-US" sz="2500" kern="1200"/>
            <a:t>ing formats.</a:t>
          </a:r>
        </a:p>
      </dsp:txBody>
      <dsp:txXfrm>
        <a:off x="85984" y="3765643"/>
        <a:ext cx="4828156" cy="1589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8475A-F63C-4601-9DB1-70AA5ADAD19B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1B66BB-FDDE-4E6D-A582-CBC311E6C864}">
      <dsp:nvSpPr>
        <dsp:cNvPr id="0" name=""/>
        <dsp:cNvSpPr/>
      </dsp:nvSpPr>
      <dsp:spPr>
        <a:xfrm>
          <a:off x="0" y="2663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Missing values</a:t>
          </a:r>
        </a:p>
      </dsp:txBody>
      <dsp:txXfrm>
        <a:off x="0" y="2663"/>
        <a:ext cx="5000124" cy="908098"/>
      </dsp:txXfrm>
    </dsp:sp>
    <dsp:sp modelId="{5899F8AB-FBCC-4851-9C8B-B69983D616D6}">
      <dsp:nvSpPr>
        <dsp:cNvPr id="0" name=""/>
        <dsp:cNvSpPr/>
      </dsp:nvSpPr>
      <dsp:spPr>
        <a:xfrm>
          <a:off x="0" y="910762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6F1FB9-1D15-4703-9395-97864C966696}">
      <dsp:nvSpPr>
        <dsp:cNvPr id="0" name=""/>
        <dsp:cNvSpPr/>
      </dsp:nvSpPr>
      <dsp:spPr>
        <a:xfrm>
          <a:off x="0" y="910762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Duplicate records</a:t>
          </a:r>
        </a:p>
      </dsp:txBody>
      <dsp:txXfrm>
        <a:off x="0" y="910762"/>
        <a:ext cx="5000124" cy="908098"/>
      </dsp:txXfrm>
    </dsp:sp>
    <dsp:sp modelId="{6030D931-F1D7-4DD1-8E0B-7DD40073DC06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1AF46F-487D-48FF-AA3F-5520B7E91A70}">
      <dsp:nvSpPr>
        <dsp:cNvPr id="0" name=""/>
        <dsp:cNvSpPr/>
      </dsp:nvSpPr>
      <dsp:spPr>
        <a:xfrm>
          <a:off x="0" y="1818861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Inconsistent formats</a:t>
          </a:r>
        </a:p>
      </dsp:txBody>
      <dsp:txXfrm>
        <a:off x="0" y="1818861"/>
        <a:ext cx="5000124" cy="908098"/>
      </dsp:txXfrm>
    </dsp:sp>
    <dsp:sp modelId="{6606427D-EDAD-4606-9651-14FB9D37A1FA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F32AD-BF42-481D-A2FF-4B391E9DF3F2}">
      <dsp:nvSpPr>
        <dsp:cNvPr id="0" name=""/>
        <dsp:cNvSpPr/>
      </dsp:nvSpPr>
      <dsp:spPr>
        <a:xfrm>
          <a:off x="0" y="2726960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Outliers and anomalies</a:t>
          </a:r>
        </a:p>
      </dsp:txBody>
      <dsp:txXfrm>
        <a:off x="0" y="2726960"/>
        <a:ext cx="5000124" cy="908098"/>
      </dsp:txXfrm>
    </dsp:sp>
    <dsp:sp modelId="{7F199DF3-6A30-41C0-8E14-66777D4B2A5E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4ECCE-629E-4497-B20C-EF63E4B670B8}">
      <dsp:nvSpPr>
        <dsp:cNvPr id="0" name=""/>
        <dsp:cNvSpPr/>
      </dsp:nvSpPr>
      <dsp:spPr>
        <a:xfrm>
          <a:off x="0" y="3635058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Incorrect data types</a:t>
          </a:r>
        </a:p>
      </dsp:txBody>
      <dsp:txXfrm>
        <a:off x="0" y="3635058"/>
        <a:ext cx="5000124" cy="908098"/>
      </dsp:txXfrm>
    </dsp:sp>
    <dsp:sp modelId="{E4CDC44A-4412-4D7E-9F7D-24ED8EA87918}">
      <dsp:nvSpPr>
        <dsp:cNvPr id="0" name=""/>
        <dsp:cNvSpPr/>
      </dsp:nvSpPr>
      <dsp:spPr>
        <a:xfrm>
          <a:off x="0" y="4543157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06C1D-D7F9-4554-8C9E-ACADE524D156}">
      <dsp:nvSpPr>
        <dsp:cNvPr id="0" name=""/>
        <dsp:cNvSpPr/>
      </dsp:nvSpPr>
      <dsp:spPr>
        <a:xfrm>
          <a:off x="0" y="4543157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Spelling errors</a:t>
          </a:r>
        </a:p>
      </dsp:txBody>
      <dsp:txXfrm>
        <a:off x="0" y="4543157"/>
        <a:ext cx="5000124" cy="908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856E2-6BD9-4F1D-8475-7472524612B2}">
      <dsp:nvSpPr>
        <dsp:cNvPr id="0" name=""/>
        <dsp:cNvSpPr/>
      </dsp:nvSpPr>
      <dsp:spPr>
        <a:xfrm>
          <a:off x="0" y="154626"/>
          <a:ext cx="4131533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Removing or imputing missing values</a:t>
          </a:r>
        </a:p>
      </dsp:txBody>
      <dsp:txXfrm>
        <a:off x="60199" y="214825"/>
        <a:ext cx="4011135" cy="1112781"/>
      </dsp:txXfrm>
    </dsp:sp>
    <dsp:sp modelId="{E1FE21A0-385B-45BC-9456-0299D1F1E0B3}">
      <dsp:nvSpPr>
        <dsp:cNvPr id="0" name=""/>
        <dsp:cNvSpPr/>
      </dsp:nvSpPr>
      <dsp:spPr>
        <a:xfrm>
          <a:off x="0" y="1477086"/>
          <a:ext cx="4131533" cy="123317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Standardi</a:t>
          </a:r>
          <a:r>
            <a:rPr lang="en-GB" sz="3100" kern="1200"/>
            <a:t>s</a:t>
          </a:r>
          <a:r>
            <a:rPr lang="en-US" sz="3100" kern="1200"/>
            <a:t>ing formats</a:t>
          </a:r>
        </a:p>
      </dsp:txBody>
      <dsp:txXfrm>
        <a:off x="60199" y="1537285"/>
        <a:ext cx="4011135" cy="1112781"/>
      </dsp:txXfrm>
    </dsp:sp>
    <dsp:sp modelId="{97D0800A-E066-4DC3-AC44-2E9A74A8426C}">
      <dsp:nvSpPr>
        <dsp:cNvPr id="0" name=""/>
        <dsp:cNvSpPr/>
      </dsp:nvSpPr>
      <dsp:spPr>
        <a:xfrm>
          <a:off x="0" y="2799546"/>
          <a:ext cx="4131533" cy="123317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Handling outliers</a:t>
          </a:r>
        </a:p>
      </dsp:txBody>
      <dsp:txXfrm>
        <a:off x="60199" y="2859745"/>
        <a:ext cx="4011135" cy="1112781"/>
      </dsp:txXfrm>
    </dsp:sp>
    <dsp:sp modelId="{E35B68B5-365B-4506-9B26-AAC78AFE1530}">
      <dsp:nvSpPr>
        <dsp:cNvPr id="0" name=""/>
        <dsp:cNvSpPr/>
      </dsp:nvSpPr>
      <dsp:spPr>
        <a:xfrm>
          <a:off x="0" y="4122006"/>
          <a:ext cx="4131533" cy="12331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Data validation and transformation</a:t>
          </a:r>
        </a:p>
      </dsp:txBody>
      <dsp:txXfrm>
        <a:off x="60199" y="4182205"/>
        <a:ext cx="4011135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3BBDA-808D-4A14-84B2-43A458C8216F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Bar Charts</a:t>
          </a:r>
        </a:p>
      </dsp:txBody>
      <dsp:txXfrm>
        <a:off x="0" y="591343"/>
        <a:ext cx="2571749" cy="1543050"/>
      </dsp:txXfrm>
    </dsp:sp>
    <dsp:sp modelId="{A43452A2-E7BE-4C05-827A-636AA4CB06E6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Line Graphs</a:t>
          </a:r>
        </a:p>
      </dsp:txBody>
      <dsp:txXfrm>
        <a:off x="2828925" y="591343"/>
        <a:ext cx="2571749" cy="1543050"/>
      </dsp:txXfrm>
    </dsp:sp>
    <dsp:sp modelId="{E4D08DD9-4CE2-4228-9796-5C1D5878011D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Scatter Plots</a:t>
          </a:r>
        </a:p>
      </dsp:txBody>
      <dsp:txXfrm>
        <a:off x="5657849" y="591343"/>
        <a:ext cx="2571749" cy="1543050"/>
      </dsp:txXfrm>
    </dsp:sp>
    <dsp:sp modelId="{7A43353C-AB00-4D2D-B984-D25987CA4F31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Histograms</a:t>
          </a:r>
        </a:p>
      </dsp:txBody>
      <dsp:txXfrm>
        <a:off x="0" y="2391569"/>
        <a:ext cx="2571749" cy="1543050"/>
      </dsp:txXfrm>
    </dsp:sp>
    <dsp:sp modelId="{0BD75DCE-D884-47E5-8092-0E1899BED43C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Heatmaps</a:t>
          </a:r>
        </a:p>
      </dsp:txBody>
      <dsp:txXfrm>
        <a:off x="2828925" y="2391569"/>
        <a:ext cx="2571749" cy="1543050"/>
      </dsp:txXfrm>
    </dsp:sp>
    <dsp:sp modelId="{7B71AFDF-BFC4-4290-A32B-CA5283BB3BF1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Boxplots</a:t>
          </a:r>
        </a:p>
      </dsp:txBody>
      <dsp:txXfrm>
        <a:off x="5657849" y="2391569"/>
        <a:ext cx="2571749" cy="1543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CC61C-B3A9-443D-8803-9F96BEBC84C5}">
      <dsp:nvSpPr>
        <dsp:cNvPr id="0" name=""/>
        <dsp:cNvSpPr/>
      </dsp:nvSpPr>
      <dsp:spPr>
        <a:xfrm>
          <a:off x="1645920" y="1966"/>
          <a:ext cx="6583680" cy="8629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Choose the right type of chart for the data</a:t>
          </a:r>
        </a:p>
      </dsp:txBody>
      <dsp:txXfrm>
        <a:off x="1645920" y="1966"/>
        <a:ext cx="6583680" cy="862982"/>
      </dsp:txXfrm>
    </dsp:sp>
    <dsp:sp modelId="{7FEAC4D0-56F3-44B5-80A9-6DF0A19552EC}">
      <dsp:nvSpPr>
        <dsp:cNvPr id="0" name=""/>
        <dsp:cNvSpPr/>
      </dsp:nvSpPr>
      <dsp:spPr>
        <a:xfrm>
          <a:off x="0" y="1966"/>
          <a:ext cx="164592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Choose</a:t>
          </a:r>
        </a:p>
      </dsp:txBody>
      <dsp:txXfrm>
        <a:off x="0" y="1966"/>
        <a:ext cx="1645920" cy="862982"/>
      </dsp:txXfrm>
    </dsp:sp>
    <dsp:sp modelId="{D873D28D-9221-4C20-888C-B227F028C5F7}">
      <dsp:nvSpPr>
        <dsp:cNvPr id="0" name=""/>
        <dsp:cNvSpPr/>
      </dsp:nvSpPr>
      <dsp:spPr>
        <a:xfrm>
          <a:off x="1645920" y="916728"/>
          <a:ext cx="6583680" cy="8629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Keep it simple and clear</a:t>
          </a:r>
        </a:p>
      </dsp:txBody>
      <dsp:txXfrm>
        <a:off x="1645920" y="916728"/>
        <a:ext cx="6583680" cy="862982"/>
      </dsp:txXfrm>
    </dsp:sp>
    <dsp:sp modelId="{A422E535-B5A4-4F0D-9EC1-1DE05A94366D}">
      <dsp:nvSpPr>
        <dsp:cNvPr id="0" name=""/>
        <dsp:cNvSpPr/>
      </dsp:nvSpPr>
      <dsp:spPr>
        <a:xfrm>
          <a:off x="0" y="916728"/>
          <a:ext cx="164592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Keep</a:t>
          </a:r>
        </a:p>
      </dsp:txBody>
      <dsp:txXfrm>
        <a:off x="0" y="916728"/>
        <a:ext cx="1645920" cy="862982"/>
      </dsp:txXfrm>
    </dsp:sp>
    <dsp:sp modelId="{3FBAE7B4-0F69-45C7-BEAD-22F25A0388D2}">
      <dsp:nvSpPr>
        <dsp:cNvPr id="0" name=""/>
        <dsp:cNvSpPr/>
      </dsp:nvSpPr>
      <dsp:spPr>
        <a:xfrm>
          <a:off x="1645920" y="1831490"/>
          <a:ext cx="6583680" cy="8629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Use appropriate labels and titles</a:t>
          </a:r>
        </a:p>
      </dsp:txBody>
      <dsp:txXfrm>
        <a:off x="1645920" y="1831490"/>
        <a:ext cx="6583680" cy="862982"/>
      </dsp:txXfrm>
    </dsp:sp>
    <dsp:sp modelId="{4292DDF4-0104-4B39-80F3-940DDCF796C2}">
      <dsp:nvSpPr>
        <dsp:cNvPr id="0" name=""/>
        <dsp:cNvSpPr/>
      </dsp:nvSpPr>
      <dsp:spPr>
        <a:xfrm>
          <a:off x="0" y="1831490"/>
          <a:ext cx="164592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1831490"/>
        <a:ext cx="1645920" cy="862982"/>
      </dsp:txXfrm>
    </dsp:sp>
    <dsp:sp modelId="{5C8F1C41-B655-4FF4-B237-CE4434D77013}">
      <dsp:nvSpPr>
        <dsp:cNvPr id="0" name=""/>
        <dsp:cNvSpPr/>
      </dsp:nvSpPr>
      <dsp:spPr>
        <a:xfrm>
          <a:off x="1645920" y="2746251"/>
          <a:ext cx="6583680" cy="8629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Avoid misleading representations</a:t>
          </a:r>
        </a:p>
      </dsp:txBody>
      <dsp:txXfrm>
        <a:off x="1645920" y="2746251"/>
        <a:ext cx="6583680" cy="862982"/>
      </dsp:txXfrm>
    </dsp:sp>
    <dsp:sp modelId="{1CBA4F6B-706C-4B0A-A1EB-5C908DBFFCDC}">
      <dsp:nvSpPr>
        <dsp:cNvPr id="0" name=""/>
        <dsp:cNvSpPr/>
      </dsp:nvSpPr>
      <dsp:spPr>
        <a:xfrm>
          <a:off x="0" y="2746251"/>
          <a:ext cx="164592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Avoid</a:t>
          </a:r>
        </a:p>
      </dsp:txBody>
      <dsp:txXfrm>
        <a:off x="0" y="2746251"/>
        <a:ext cx="1645920" cy="862982"/>
      </dsp:txXfrm>
    </dsp:sp>
    <dsp:sp modelId="{626D1F75-20DE-4C52-B2DB-6C52D9AF06B3}">
      <dsp:nvSpPr>
        <dsp:cNvPr id="0" name=""/>
        <dsp:cNvSpPr/>
      </dsp:nvSpPr>
      <dsp:spPr>
        <a:xfrm>
          <a:off x="1645920" y="3661013"/>
          <a:ext cx="6583680" cy="8629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219198" rIns="127742" bIns="21919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Ensure color accessibility</a:t>
          </a:r>
        </a:p>
      </dsp:txBody>
      <dsp:txXfrm>
        <a:off x="1645920" y="3661013"/>
        <a:ext cx="6583680" cy="862982"/>
      </dsp:txXfrm>
    </dsp:sp>
    <dsp:sp modelId="{D0A17BA2-3F14-4687-80A7-8785192B6C2F}">
      <dsp:nvSpPr>
        <dsp:cNvPr id="0" name=""/>
        <dsp:cNvSpPr/>
      </dsp:nvSpPr>
      <dsp:spPr>
        <a:xfrm>
          <a:off x="0" y="3661013"/>
          <a:ext cx="1645920" cy="8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85244" rIns="87097" bIns="8524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Ensure</a:t>
          </a:r>
        </a:p>
      </dsp:txBody>
      <dsp:txXfrm>
        <a:off x="0" y="3661013"/>
        <a:ext cx="1645920" cy="862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4156B-6CDD-4EAC-8A0C-6FD08799FFB5}">
      <dsp:nvSpPr>
        <dsp:cNvPr id="0" name=""/>
        <dsp:cNvSpPr/>
      </dsp:nvSpPr>
      <dsp:spPr>
        <a:xfrm>
          <a:off x="538" y="1378878"/>
          <a:ext cx="2098956" cy="1259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Pandas: Data manipulation and cleaning</a:t>
          </a:r>
        </a:p>
      </dsp:txBody>
      <dsp:txXfrm>
        <a:off x="538" y="1378878"/>
        <a:ext cx="2098956" cy="1259373"/>
      </dsp:txXfrm>
    </dsp:sp>
    <dsp:sp modelId="{759FFAE9-1A4A-4C1E-A18B-D791B9CE4BDA}">
      <dsp:nvSpPr>
        <dsp:cNvPr id="0" name=""/>
        <dsp:cNvSpPr/>
      </dsp:nvSpPr>
      <dsp:spPr>
        <a:xfrm>
          <a:off x="2309389" y="1378878"/>
          <a:ext cx="2098956" cy="12593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Matplotlib: Basic plotting</a:t>
          </a:r>
        </a:p>
      </dsp:txBody>
      <dsp:txXfrm>
        <a:off x="2309389" y="1378878"/>
        <a:ext cx="2098956" cy="1259373"/>
      </dsp:txXfrm>
    </dsp:sp>
    <dsp:sp modelId="{75B09D20-0EF9-4D54-99D5-F4648353A7F4}">
      <dsp:nvSpPr>
        <dsp:cNvPr id="0" name=""/>
        <dsp:cNvSpPr/>
      </dsp:nvSpPr>
      <dsp:spPr>
        <a:xfrm>
          <a:off x="538" y="2848147"/>
          <a:ext cx="2098956" cy="1259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Seaborn: Statistical visuali</a:t>
          </a:r>
          <a:r>
            <a:rPr lang="en-GB" sz="2500" kern="1200"/>
            <a:t>s</a:t>
          </a:r>
          <a:r>
            <a:rPr lang="en-US" sz="2500" kern="1200"/>
            <a:t>ations</a:t>
          </a:r>
        </a:p>
      </dsp:txBody>
      <dsp:txXfrm>
        <a:off x="538" y="2848147"/>
        <a:ext cx="2098956" cy="1259373"/>
      </dsp:txXfrm>
    </dsp:sp>
    <dsp:sp modelId="{7524153E-7811-403E-8AB9-09156594CA3B}">
      <dsp:nvSpPr>
        <dsp:cNvPr id="0" name=""/>
        <dsp:cNvSpPr/>
      </dsp:nvSpPr>
      <dsp:spPr>
        <a:xfrm>
          <a:off x="2309389" y="2848147"/>
          <a:ext cx="2098956" cy="1259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Plotly: Interactive visuali</a:t>
          </a:r>
          <a:r>
            <a:rPr lang="en-GB" sz="2500" kern="1200"/>
            <a:t>s</a:t>
          </a:r>
          <a:r>
            <a:rPr lang="en-US" sz="2500" kern="1200"/>
            <a:t>ations</a:t>
          </a:r>
        </a:p>
      </dsp:txBody>
      <dsp:txXfrm>
        <a:off x="2309389" y="2848147"/>
        <a:ext cx="2098956" cy="1259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man finger on stock market charts">
            <a:extLst>
              <a:ext uri="{FF2B5EF4-FFF2-40B4-BE49-F238E27FC236}">
                <a16:creationId xmlns:a16="http://schemas.microsoft.com/office/drawing/2014/main" id="{41940C9C-FAAF-D0AE-4548-A2C30575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78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2155188"/>
            <a:ext cx="3120174" cy="2839273"/>
          </a:xfrm>
        </p:spPr>
        <p:txBody>
          <a:bodyPr>
            <a:normAutofit/>
          </a:bodyPr>
          <a:lstStyle/>
          <a:p>
            <a:pPr algn="l"/>
            <a:r>
              <a:rPr lang="en-GB" sz="3500">
                <a:solidFill>
                  <a:srgbClr val="FFFFFF"/>
                </a:solidFill>
              </a:rPr>
              <a:t>Data Cleaning &amp; Visualisation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>
            <a:normAutofit/>
          </a:bodyPr>
          <a:lstStyle/>
          <a:p>
            <a:pPr algn="l"/>
            <a:r>
              <a:rPr lang="en-GB" sz="1700">
                <a:solidFill>
                  <a:srgbClr val="FFFFFF"/>
                </a:solidFill>
              </a:rPr>
              <a:t>Advanced Data Analytics - Level 6</a:t>
            </a:r>
          </a:p>
          <a:p>
            <a:pPr algn="l"/>
            <a:endParaRPr lang="en-GB"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Introduction to 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4FF00-3EBF-F2F5-509D-6BAAC5B53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11647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Common Data 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74F4B-E50E-DBDE-ABA0-85E8A7708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1381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5"/>
            <a:ext cx="3711172" cy="550981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200"/>
              <a:t>Techniques for Cleaning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7F61D1-FE54-5E66-BF1B-199FEC2B7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879896"/>
              </p:ext>
            </p:extLst>
          </p:nvPr>
        </p:nvGraphicFramePr>
        <p:xfrm>
          <a:off x="4361891" y="546369"/>
          <a:ext cx="4131533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GB" sz="3500"/>
              <a:t>Introduction to Data Visualisation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AE019B6-7210-F5A7-232C-13424C02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93" r="23607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GB" sz="1700"/>
              <a:t>Data visualisation is the graphical representation of data.</a:t>
            </a:r>
          </a:p>
          <a:p>
            <a:endParaRPr lang="en-GB" sz="1700"/>
          </a:p>
          <a:p>
            <a:r>
              <a:rPr lang="en-GB" sz="1700"/>
              <a:t>It helps in identifying patterns, trends, and insights.</a:t>
            </a:r>
          </a:p>
          <a:p>
            <a:endParaRPr lang="en-GB" sz="1700"/>
          </a:p>
          <a:p>
            <a:r>
              <a:rPr lang="en-GB" sz="1700"/>
              <a:t>Common tools: Matplotlib, Seaborn, Power BI, Tableau.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Data </a:t>
            </a:r>
            <a:r>
              <a:rPr dirty="0" err="1"/>
              <a:t>Visuali</a:t>
            </a:r>
            <a:r>
              <a:rPr lang="en-GB" dirty="0"/>
              <a:t>s</a:t>
            </a:r>
            <a:r>
              <a:rPr dirty="0" err="1"/>
              <a:t>ations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B700C-2CE1-4DB6-951C-3E76FD3021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Best Practices for </a:t>
            </a:r>
            <a:r>
              <a:rPr dirty="0" err="1"/>
              <a:t>Visuali</a:t>
            </a:r>
            <a:r>
              <a:rPr lang="en-GB" dirty="0"/>
              <a:t>s</a:t>
            </a:r>
            <a:r>
              <a:rPr dirty="0" err="1"/>
              <a:t>ation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B19C4-9F16-6924-AB24-FF8A8D0168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69" y="1450655"/>
            <a:ext cx="2949022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900" dirty="0">
                <a:solidFill>
                  <a:schemeClr val="bg1"/>
                </a:solidFill>
              </a:rPr>
              <a:t>Python Libraries for Cleaning &amp; Visualisation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1450655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5408571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A32DB-5D09-A791-09C1-43817C4BA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690143"/>
              </p:ext>
            </p:extLst>
          </p:nvPr>
        </p:nvGraphicFramePr>
        <p:xfrm>
          <a:off x="4296376" y="685800"/>
          <a:ext cx="440888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900" dirty="0">
                <a:solidFill>
                  <a:schemeClr val="bg1"/>
                </a:solidFill>
              </a:rPr>
              <a:t>Example: Data Cleaning &amp; Visualisation in Python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```python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import pandas as pd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import matplotlib.pyplot as plt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import seaborn as sns</a:t>
            </a:r>
          </a:p>
          <a:p>
            <a:pPr>
              <a:lnSpc>
                <a:spcPct val="90000"/>
              </a:lnSpc>
            </a:pPr>
            <a:endParaRPr lang="en-GB" sz="17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# Load dataset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df = pd.read_csv('data.csv')</a:t>
            </a:r>
          </a:p>
          <a:p>
            <a:pPr>
              <a:lnSpc>
                <a:spcPct val="90000"/>
              </a:lnSpc>
            </a:pPr>
            <a:endParaRPr lang="en-GB" sz="17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# Handling missing values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df.fillna(df.mean(), inplace=True)</a:t>
            </a:r>
          </a:p>
          <a:p>
            <a:pPr>
              <a:lnSpc>
                <a:spcPct val="90000"/>
              </a:lnSpc>
            </a:pPr>
            <a:endParaRPr lang="en-GB" sz="17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# Visualisation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sns.histplot(df['column_name'])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plt.show()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chemeClr val="bg1"/>
                </a:solidFill>
              </a:rP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303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Cleaning &amp; Visualisation</vt:lpstr>
      <vt:lpstr>Introduction to Data Cleaning</vt:lpstr>
      <vt:lpstr>Common Data Issues</vt:lpstr>
      <vt:lpstr>Techniques for Cleaning Data</vt:lpstr>
      <vt:lpstr>Introduction to Data Visualisation</vt:lpstr>
      <vt:lpstr>Types of Data Visualisations</vt:lpstr>
      <vt:lpstr>Best Practices for Visualisation</vt:lpstr>
      <vt:lpstr>Python Libraries for Cleaning &amp; Visualisation</vt:lpstr>
      <vt:lpstr>Example: Data Cleaning &amp; Visualisation in Python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Maria Antony</dc:creator>
  <cp:keywords/>
  <dc:description>generated using python-pptx</dc:description>
  <cp:lastModifiedBy>Maria Antony</cp:lastModifiedBy>
  <cp:revision>2</cp:revision>
  <dcterms:created xsi:type="dcterms:W3CDTF">2013-01-27T09:14:16Z</dcterms:created>
  <dcterms:modified xsi:type="dcterms:W3CDTF">2025-01-31T04:16:48Z</dcterms:modified>
  <cp:category/>
</cp:coreProperties>
</file>