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Maria" userId="f63334e30e599f9e" providerId="LiveId" clId="{D60C41C2-9451-406A-B34A-7FE1D59DBA22}"/>
    <pc:docChg chg="custSel delSld modSld">
      <pc:chgData name="Maria Maria" userId="f63334e30e599f9e" providerId="LiveId" clId="{D60C41C2-9451-406A-B34A-7FE1D59DBA22}" dt="2025-04-06T15:43:42.759" v="26" actId="20577"/>
      <pc:docMkLst>
        <pc:docMk/>
      </pc:docMkLst>
      <pc:sldChg chg="modSp mod">
        <pc:chgData name="Maria Maria" userId="f63334e30e599f9e" providerId="LiveId" clId="{D60C41C2-9451-406A-B34A-7FE1D59DBA22}" dt="2025-04-06T15:43:42.759" v="26" actId="20577"/>
        <pc:sldMkLst>
          <pc:docMk/>
          <pc:sldMk cId="3772792891" sldId="256"/>
        </pc:sldMkLst>
        <pc:spChg chg="mod">
          <ac:chgData name="Maria Maria" userId="f63334e30e599f9e" providerId="LiveId" clId="{D60C41C2-9451-406A-B34A-7FE1D59DBA22}" dt="2025-04-06T15:43:42.759" v="26" actId="20577"/>
          <ac:spMkLst>
            <pc:docMk/>
            <pc:sldMk cId="3772792891" sldId="256"/>
            <ac:spMk id="2" creationId="{3E5826BB-B992-E0E1-8DDB-F09D5B6075F3}"/>
          </ac:spMkLst>
        </pc:spChg>
      </pc:sldChg>
      <pc:sldChg chg="del">
        <pc:chgData name="Maria Maria" userId="f63334e30e599f9e" providerId="LiveId" clId="{D60C41C2-9451-406A-B34A-7FE1D59DBA22}" dt="2025-04-06T15:43:06.856" v="0" actId="47"/>
        <pc:sldMkLst>
          <pc:docMk/>
          <pc:sldMk cId="4027950896" sldId="257"/>
        </pc:sldMkLst>
      </pc:sldChg>
      <pc:sldChg chg="delSp modSp mod">
        <pc:chgData name="Maria Maria" userId="f63334e30e599f9e" providerId="LiveId" clId="{D60C41C2-9451-406A-B34A-7FE1D59DBA22}" dt="2025-04-06T15:43:21.049" v="3" actId="14100"/>
        <pc:sldMkLst>
          <pc:docMk/>
          <pc:sldMk cId="1377084820" sldId="258"/>
        </pc:sldMkLst>
        <pc:spChg chg="del">
          <ac:chgData name="Maria Maria" userId="f63334e30e599f9e" providerId="LiveId" clId="{D60C41C2-9451-406A-B34A-7FE1D59DBA22}" dt="2025-04-06T15:43:14.578" v="2" actId="478"/>
          <ac:spMkLst>
            <pc:docMk/>
            <pc:sldMk cId="1377084820" sldId="258"/>
            <ac:spMk id="2" creationId="{9D958D47-B765-BC99-EB5C-90A3CA9AA6BF}"/>
          </ac:spMkLst>
        </pc:spChg>
        <pc:spChg chg="del">
          <ac:chgData name="Maria Maria" userId="f63334e30e599f9e" providerId="LiveId" clId="{D60C41C2-9451-406A-B34A-7FE1D59DBA22}" dt="2025-04-06T15:43:12.970" v="1" actId="478"/>
          <ac:spMkLst>
            <pc:docMk/>
            <pc:sldMk cId="1377084820" sldId="258"/>
            <ac:spMk id="3" creationId="{C74E0338-A7B5-A5C4-7434-403A520E8862}"/>
          </ac:spMkLst>
        </pc:spChg>
        <pc:picChg chg="mod">
          <ac:chgData name="Maria Maria" userId="f63334e30e599f9e" providerId="LiveId" clId="{D60C41C2-9451-406A-B34A-7FE1D59DBA22}" dt="2025-04-06T15:43:21.049" v="3" actId="14100"/>
          <ac:picMkLst>
            <pc:docMk/>
            <pc:sldMk cId="1377084820" sldId="258"/>
            <ac:picMk id="5" creationId="{C89B97E6-89D4-6594-E9F5-8E2AFED4A8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68EE-424B-9111-52B8-2A6A67F5D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EB401-A0A4-8AE4-CE29-159376BC1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043B7-8DFC-EF90-3A29-42C6AC69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E91C-CF73-5BCC-2437-C099F493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E2D5E-4112-8D94-B4EA-F8BFFB41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5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23E7-6E72-532A-1F43-C99C9507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EA9E4-60ED-C5A7-7A49-89C621F8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B607-2C81-DC96-C738-56600B3D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36AA5-2D65-9CF3-1A39-2FF0533D1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90249-33DC-EA4F-EA52-F096A5CA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467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DF77C-88B8-DAA7-CC8B-F5C5A932D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24137-7F64-53BD-91BF-AF39AF663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27386-B1A3-EEEF-42F9-DEB328C3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4509-5352-A4B0-5E34-235B013B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BB9E-4235-A070-98D3-1865B247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806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408C-B74A-D1DC-C987-E11D062D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1B35-EFD6-9CE1-1628-570AFBFC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C34F1-2A33-0574-0446-B2F3F32E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86CB6-0C2B-51FA-3F6E-EFE1EA9F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FB411-5A10-BB54-0277-AE633005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40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0308-0AD2-BA3A-B707-092B796E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09A2-CAD1-5267-D3AB-85222CA23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A8BE-8F46-2F0C-1A8D-A623E9E44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E03A-6823-3A37-5ECA-B65C7933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4DF8-B094-1594-21D7-AF85FCE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96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77AE-87EC-E85A-8750-ADD02866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0C0C9-B438-FAA1-49CC-8273004F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83E1-5C17-1BBD-0FBE-AABC46014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CBF8-0317-531C-9732-CE9FBF41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66055-0AC8-AE2F-5451-DB30AF064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2175-5D4D-4C59-A697-6ADC8CBC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1721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0C40-4760-ED53-CC03-DBBD7ED1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C871-5837-8BD2-6289-F795419A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5158A-9721-E7CD-A48C-FD871CA96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8CCEE-D431-2E83-D246-4AA498221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4AB12-990E-34CB-80FF-F853373F7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7F443-39E7-49E3-2BDC-8B226BBD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AC137-10D0-F9CB-5279-0F51A115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EB66D-20DE-FD75-F3D3-05654A5D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19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F622-34A5-01D2-34BD-D63FC9A6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85FFD-D7DC-D123-ABD9-A3FCC16D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1FD08-0641-B413-8179-1DBC1424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C527D-470A-B3C4-D037-FBD79A6D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901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E893C-3AAE-D059-618C-D1E9A0C2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3A7C1-8E87-07FA-FB8F-79A58DD3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EB16A-2104-5D79-EE83-7393E7A9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54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C764-F05A-ED85-20BC-4F009F7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194E-C8ED-C64F-C355-5D2B3718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7A4DD-0643-2544-7E63-C9B4869B5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74889-7D1E-8ADA-1F46-0CDEB240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E7C-8829-7957-60EC-2BFB814C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339F1-AEF5-FA62-CAC6-6259E689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8369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36A1B-59B4-4AE0-3EC5-AC39E838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9BB9E-DAA9-B262-C091-9FFEA4768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23F1C-0B1F-A75D-ED82-77843B313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AD3A2-27BC-27F6-AC81-180FBB7B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685C9-2C82-4C02-0CD7-3DDF43D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119A8-A7D9-89DA-176E-17DA56618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3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9DA63-E05D-D2C4-1865-ACF37E6C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CD7E3-A942-FECD-8AA2-44A189103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9532-42E4-3166-A877-F7B2A727B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0F81B-64A2-4775-814C-111C332448A6}" type="datetimeFigureOut">
              <a:rPr lang="en-ID" smtClean="0"/>
              <a:t>06/04/2025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3410-CE63-681F-5982-EB1BCDDAE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FB12E-3CE6-D429-156B-720CF6C7D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CFC53-FAFA-4337-82A5-802913BCF3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997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826BB-B992-E0E1-8DDB-F09D5B6075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Pasien</a:t>
            </a:r>
            <a:r>
              <a:rPr lang="en-US" dirty="0"/>
              <a:t> Rumah Sakit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FA560-D23D-7E2A-7D85-6CA6BAC88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279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9B97E6-89D4-6594-E9F5-8E2AFED4A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272" y="120770"/>
            <a:ext cx="6490471" cy="673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8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Pasien Rumah Sakit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Maria</dc:creator>
  <cp:lastModifiedBy>Maria Maria</cp:lastModifiedBy>
  <cp:revision>1</cp:revision>
  <dcterms:created xsi:type="dcterms:W3CDTF">2025-04-06T15:42:39Z</dcterms:created>
  <dcterms:modified xsi:type="dcterms:W3CDTF">2025-04-06T15:43:48Z</dcterms:modified>
</cp:coreProperties>
</file>